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270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287" r:id="rId33"/>
    <p:sldId id="299" r:id="rId34"/>
    <p:sldId id="296" r:id="rId35"/>
    <p:sldId id="295" r:id="rId36"/>
    <p:sldId id="274" r:id="rId37"/>
    <p:sldId id="291" r:id="rId38"/>
    <p:sldId id="292" r:id="rId39"/>
    <p:sldId id="293" r:id="rId40"/>
    <p:sldId id="282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image" Target="../media/image900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40.xml"/><Relationship Id="rId5" Type="http://schemas.openxmlformats.org/officeDocument/2006/relationships/slide" Target="slide36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9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6.png"/><Relationship Id="rId10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8" y="5359089"/>
            <a:ext cx="5895321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33"/>
          <a:stretch/>
        </p:blipFill>
        <p:spPr>
          <a:xfrm>
            <a:off x="1562098" y="1857218"/>
            <a:ext cx="7349417" cy="59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FCE91-12A3-A10A-7677-7AB12C9C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54"/>
          <a:stretch/>
        </p:blipFill>
        <p:spPr>
          <a:xfrm>
            <a:off x="1562098" y="2584314"/>
            <a:ext cx="7349417" cy="19567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298188" y="1894598"/>
            <a:ext cx="2893812" cy="2588529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941295" y="5543764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5614082" y="5440098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b="15640"/>
          <a:stretch/>
        </p:blipFill>
        <p:spPr>
          <a:xfrm>
            <a:off x="769048" y="2650155"/>
            <a:ext cx="5057086" cy="46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52" y="3407881"/>
            <a:ext cx="1627162" cy="3272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BD7DB-CF78-286E-12EE-CB045467ED2E}"/>
              </a:ext>
            </a:extLst>
          </p:cNvPr>
          <p:cNvSpPr txBox="1"/>
          <p:nvPr/>
        </p:nvSpPr>
        <p:spPr>
          <a:xfrm>
            <a:off x="8884022" y="436248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(Poisson Boltzmann Equation)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8928847" y="5569570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95" y="1764493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23" y="1764493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23" y="2617084"/>
            <a:ext cx="1542210" cy="2528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103DD7-EA9F-868E-48EC-40956E8DC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062" y="4371524"/>
            <a:ext cx="4083801" cy="55942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6232E69-E319-6584-8EF7-8642231C633B}"/>
              </a:ext>
            </a:extLst>
          </p:cNvPr>
          <p:cNvGrpSpPr/>
          <p:nvPr/>
        </p:nvGrpSpPr>
        <p:grpSpPr>
          <a:xfrm>
            <a:off x="5614082" y="4114505"/>
            <a:ext cx="1596861" cy="1116831"/>
            <a:chOff x="5614082" y="4114505"/>
            <a:chExt cx="1596861" cy="11168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4410FF-7CA2-04BC-1B32-C4EF1962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68DFBFE-3395-6497-2D83-DCEB88C2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612081"/>
            <a:ext cx="6217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(Solubility vs. Internal Charge)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DE34-248E-746F-FF6B-E5289CD4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3" r="49977"/>
          <a:stretch/>
        </p:blipFill>
        <p:spPr>
          <a:xfrm>
            <a:off x="6981677" y="2915479"/>
            <a:ext cx="3257845" cy="187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54C619-013B-C93B-E4B5-ACABA4754845}"/>
              </a:ext>
            </a:extLst>
          </p:cNvPr>
          <p:cNvSpPr/>
          <p:nvPr/>
        </p:nvSpPr>
        <p:spPr>
          <a:xfrm>
            <a:off x="2105183" y="3412236"/>
            <a:ext cx="3476305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889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1F566-1E0D-492C-04E1-168520126282}"/>
              </a:ext>
            </a:extLst>
          </p:cNvPr>
          <p:cNvSpPr/>
          <p:nvPr/>
        </p:nvSpPr>
        <p:spPr>
          <a:xfrm>
            <a:off x="1947058" y="2524125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D589C-390A-E7DC-0515-2D0ECB607A00}"/>
              </a:ext>
            </a:extLst>
          </p:cNvPr>
          <p:cNvSpPr/>
          <p:nvPr/>
        </p:nvSpPr>
        <p:spPr>
          <a:xfrm>
            <a:off x="4703106" y="3755028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C0FD5A-39B7-6D8D-C31E-E98B4712871D}"/>
              </a:ext>
            </a:extLst>
          </p:cNvPr>
          <p:cNvSpPr/>
          <p:nvPr/>
        </p:nvSpPr>
        <p:spPr>
          <a:xfrm>
            <a:off x="4276853" y="385351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1AECF-5E03-14E6-4C19-D0F1F852DEB4}"/>
              </a:ext>
            </a:extLst>
          </p:cNvPr>
          <p:cNvSpPr/>
          <p:nvPr/>
        </p:nvSpPr>
        <p:spPr>
          <a:xfrm>
            <a:off x="4074079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BA4D79-5970-579F-0BD3-01A432411895}"/>
              </a:ext>
            </a:extLst>
          </p:cNvPr>
          <p:cNvSpPr/>
          <p:nvPr/>
        </p:nvSpPr>
        <p:spPr>
          <a:xfrm>
            <a:off x="3541022" y="357909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B3EFC-7915-F712-39D9-1C19B375F5B8}"/>
              </a:ext>
            </a:extLst>
          </p:cNvPr>
          <p:cNvSpPr/>
          <p:nvPr/>
        </p:nvSpPr>
        <p:spPr>
          <a:xfrm>
            <a:off x="2846948" y="340127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7FA31-5416-0738-258E-D98A869D4BF4}"/>
              </a:ext>
            </a:extLst>
          </p:cNvPr>
          <p:cNvSpPr/>
          <p:nvPr/>
        </p:nvSpPr>
        <p:spPr>
          <a:xfrm>
            <a:off x="2438478" y="3552254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79E39-2A53-41A4-DC8E-B6FEE5EBAB57}"/>
              </a:ext>
            </a:extLst>
          </p:cNvPr>
          <p:cNvSpPr/>
          <p:nvPr/>
        </p:nvSpPr>
        <p:spPr>
          <a:xfrm>
            <a:off x="4726396" y="345086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7F8511-11BC-2E59-E2EC-791E9F411A4C}"/>
              </a:ext>
            </a:extLst>
          </p:cNvPr>
          <p:cNvSpPr/>
          <p:nvPr/>
        </p:nvSpPr>
        <p:spPr>
          <a:xfrm>
            <a:off x="4326967" y="3331417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1BE060-8E3C-A306-D0B7-BECA5BBD540B}"/>
              </a:ext>
            </a:extLst>
          </p:cNvPr>
          <p:cNvSpPr/>
          <p:nvPr/>
        </p:nvSpPr>
        <p:spPr>
          <a:xfrm>
            <a:off x="5152109" y="3570619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CA366D-5CB1-2DD1-90E3-F9BC84D7BC72}"/>
              </a:ext>
            </a:extLst>
          </p:cNvPr>
          <p:cNvSpPr/>
          <p:nvPr/>
        </p:nvSpPr>
        <p:spPr>
          <a:xfrm>
            <a:off x="5390629" y="3722692"/>
            <a:ext cx="202774" cy="202774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29F08-1AFA-11BA-999D-E0E74245CD4B}"/>
              </a:ext>
            </a:extLst>
          </p:cNvPr>
          <p:cNvCxnSpPr/>
          <p:nvPr/>
        </p:nvCxnSpPr>
        <p:spPr>
          <a:xfrm>
            <a:off x="4362644" y="4438500"/>
            <a:ext cx="123483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ADA97-0738-16A6-449F-BA5D3B4AB9A8}"/>
              </a:ext>
            </a:extLst>
          </p:cNvPr>
          <p:cNvSpPr txBox="1"/>
          <p:nvPr/>
        </p:nvSpPr>
        <p:spPr>
          <a:xfrm>
            <a:off x="4310050" y="4474272"/>
            <a:ext cx="114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1AA22-C3F0-F1E5-CFC5-D3589DD44B3D}"/>
              </a:ext>
            </a:extLst>
          </p:cNvPr>
          <p:cNvCxnSpPr>
            <a:cxnSpLocks/>
          </p:cNvCxnSpPr>
          <p:nvPr/>
        </p:nvCxnSpPr>
        <p:spPr>
          <a:xfrm flipH="1">
            <a:off x="2882625" y="4438500"/>
            <a:ext cx="117283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78A328-752C-AAC5-82E9-8AFED0ED6C20}"/>
              </a:ext>
            </a:extLst>
          </p:cNvPr>
          <p:cNvSpPr txBox="1"/>
          <p:nvPr/>
        </p:nvSpPr>
        <p:spPr>
          <a:xfrm>
            <a:off x="2932709" y="448550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Attractive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9B0205-2CAC-CF28-B49D-546B3EB008A1}"/>
              </a:ext>
            </a:extLst>
          </p:cNvPr>
          <p:cNvSpPr/>
          <p:nvPr/>
        </p:nvSpPr>
        <p:spPr>
          <a:xfrm>
            <a:off x="5143528" y="319389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CCE3F6A-A3AA-FF54-C6F4-35FFFB6A663C}"/>
              </a:ext>
            </a:extLst>
          </p:cNvPr>
          <p:cNvSpPr/>
          <p:nvPr/>
        </p:nvSpPr>
        <p:spPr>
          <a:xfrm>
            <a:off x="5796402" y="379606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5647-74E6-88DB-848B-C733366089B3}"/>
              </a:ext>
            </a:extLst>
          </p:cNvPr>
          <p:cNvSpPr/>
          <p:nvPr/>
        </p:nvSpPr>
        <p:spPr>
          <a:xfrm>
            <a:off x="5575362" y="3039801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D92FE6-881F-888C-D874-74889E501A4E}"/>
              </a:ext>
            </a:extLst>
          </p:cNvPr>
          <p:cNvSpPr/>
          <p:nvPr/>
        </p:nvSpPr>
        <p:spPr>
          <a:xfrm>
            <a:off x="5301544" y="2777932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4E2A2D-13C4-69E6-72E5-8C61AB84E84C}"/>
              </a:ext>
            </a:extLst>
          </p:cNvPr>
          <p:cNvSpPr/>
          <p:nvPr/>
        </p:nvSpPr>
        <p:spPr>
          <a:xfrm>
            <a:off x="5555068" y="404846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3E644E-93B4-A287-CAD3-AC25400A2CE7}"/>
              </a:ext>
            </a:extLst>
          </p:cNvPr>
          <p:cNvSpPr/>
          <p:nvPr/>
        </p:nvSpPr>
        <p:spPr>
          <a:xfrm>
            <a:off x="4868257" y="284383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027CC-A273-272C-CEA8-2456BBE5FEB6}"/>
              </a:ext>
            </a:extLst>
          </p:cNvPr>
          <p:cNvSpPr/>
          <p:nvPr/>
        </p:nvSpPr>
        <p:spPr>
          <a:xfrm>
            <a:off x="4463234" y="3097637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25173-20C9-63F4-3523-32E20FE856EF}"/>
              </a:ext>
            </a:extLst>
          </p:cNvPr>
          <p:cNvSpPr/>
          <p:nvPr/>
        </p:nvSpPr>
        <p:spPr>
          <a:xfrm>
            <a:off x="2556231" y="3262400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3C9DD0-5EEE-DC68-07FD-31AA03E11383}"/>
              </a:ext>
            </a:extLst>
          </p:cNvPr>
          <p:cNvSpPr/>
          <p:nvPr/>
        </p:nvSpPr>
        <p:spPr>
          <a:xfrm>
            <a:off x="3807263" y="3897448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99ECCB-B115-F3E1-670E-549914329A53}"/>
              </a:ext>
            </a:extLst>
          </p:cNvPr>
          <p:cNvSpPr/>
          <p:nvPr/>
        </p:nvSpPr>
        <p:spPr>
          <a:xfrm>
            <a:off x="5031098" y="3960385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ED8E04-2AA4-4675-C3E8-0FA2A16C6D2B}"/>
              </a:ext>
            </a:extLst>
          </p:cNvPr>
          <p:cNvSpPr/>
          <p:nvPr/>
        </p:nvSpPr>
        <p:spPr>
          <a:xfrm>
            <a:off x="3387728" y="3158773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800C4-285D-A296-5E25-3E641C59620F}"/>
              </a:ext>
            </a:extLst>
          </p:cNvPr>
          <p:cNvSpPr/>
          <p:nvPr/>
        </p:nvSpPr>
        <p:spPr>
          <a:xfrm>
            <a:off x="5786994" y="3362799"/>
            <a:ext cx="202774" cy="20277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6E84E7-EEE9-E9BA-05EF-DE26A495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6A5F6-2B09-7DE1-C092-E6BC9243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661" y="615528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5A230E17-541A-7594-B544-CEC5A5032795}"/>
              </a:ext>
            </a:extLst>
          </p:cNvPr>
          <p:cNvGrpSpPr/>
          <p:nvPr/>
        </p:nvGrpSpPr>
        <p:grpSpPr>
          <a:xfrm>
            <a:off x="7105423" y="1398462"/>
            <a:ext cx="4502285" cy="3095464"/>
            <a:chOff x="3983290" y="1137159"/>
            <a:chExt cx="4151058" cy="2853984"/>
          </a:xfrm>
        </p:grpSpPr>
        <p:pic>
          <p:nvPicPr>
            <p:cNvPr id="2099" name="Picture 18">
              <a:extLst>
                <a:ext uri="{FF2B5EF4-FFF2-40B4-BE49-F238E27FC236}">
                  <a16:creationId xmlns:a16="http://schemas.microsoft.com/office/drawing/2014/main" id="{83D188A9-A27F-A3FC-8438-F0A0692F3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41" r="51367" b="1"/>
            <a:stretch/>
          </p:blipFill>
          <p:spPr bwMode="auto">
            <a:xfrm>
              <a:off x="3983290" y="1480938"/>
              <a:ext cx="4151058" cy="25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2" name="Title 1">
              <a:extLst>
                <a:ext uri="{FF2B5EF4-FFF2-40B4-BE49-F238E27FC236}">
                  <a16:creationId xmlns:a16="http://schemas.microsoft.com/office/drawing/2014/main" id="{3EC0394A-4A53-385A-5DE1-45E09923A5AE}"/>
                </a:ext>
              </a:extLst>
            </p:cNvPr>
            <p:cNvSpPr txBox="1">
              <a:spLocks/>
            </p:cNvSpPr>
            <p:nvPr/>
          </p:nvSpPr>
          <p:spPr>
            <a:xfrm>
              <a:off x="4931327" y="1137159"/>
              <a:ext cx="2980629" cy="315983"/>
            </a:xfrm>
            <a:prstGeom prst="rect">
              <a:avLst/>
            </a:prstGeom>
          </p:spPr>
          <p:txBody>
            <a:bodyPr vert="horz" lIns="91440" tIns="0" rIns="91440" bIns="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Lucida Grande" pitchFamily="2" charset="0"/>
                  <a:ea typeface="Lucida Grande" pitchFamily="2" charset="0"/>
                  <a:cs typeface="Lucida Grande" pitchFamily="2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Grouped by “Conformation”</a:t>
              </a:r>
            </a:p>
          </p:txBody>
        </p:sp>
      </p:grpSp>
      <p:pic>
        <p:nvPicPr>
          <p:cNvPr id="2105" name="Picture 24">
            <a:extLst>
              <a:ext uri="{FF2B5EF4-FFF2-40B4-BE49-F238E27FC236}">
                <a16:creationId xmlns:a16="http://schemas.microsoft.com/office/drawing/2014/main" id="{E7CCF86D-B45E-A7E5-F0F1-444778DD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52201"/>
          <a:stretch/>
        </p:blipFill>
        <p:spPr bwMode="auto">
          <a:xfrm>
            <a:off x="7139792" y="3950605"/>
            <a:ext cx="4433545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32">
            <a:extLst>
              <a:ext uri="{FF2B5EF4-FFF2-40B4-BE49-F238E27FC236}">
                <a16:creationId xmlns:a16="http://schemas.microsoft.com/office/drawing/2014/main" id="{CDD4A6E7-8CA6-243A-C534-9487C9CB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5"/>
          <a:stretch/>
        </p:blipFill>
        <p:spPr bwMode="auto">
          <a:xfrm>
            <a:off x="6985095" y="1731987"/>
            <a:ext cx="4622613" cy="498948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21" name="Group 2120">
            <a:extLst>
              <a:ext uri="{FF2B5EF4-FFF2-40B4-BE49-F238E27FC236}">
                <a16:creationId xmlns:a16="http://schemas.microsoft.com/office/drawing/2014/main" id="{0421E84D-770C-CA32-0D74-C8F5EE1C376A}"/>
              </a:ext>
            </a:extLst>
          </p:cNvPr>
          <p:cNvGrpSpPr/>
          <p:nvPr/>
        </p:nvGrpSpPr>
        <p:grpSpPr>
          <a:xfrm>
            <a:off x="3167279" y="1083720"/>
            <a:ext cx="2628073" cy="3410206"/>
            <a:chOff x="1104050" y="1519104"/>
            <a:chExt cx="1933029" cy="2508312"/>
          </a:xfrm>
        </p:grpSpPr>
        <p:grpSp>
          <p:nvGrpSpPr>
            <p:cNvPr id="2089" name="Group 2088">
              <a:extLst>
                <a:ext uri="{FF2B5EF4-FFF2-40B4-BE49-F238E27FC236}">
                  <a16:creationId xmlns:a16="http://schemas.microsoft.com/office/drawing/2014/main" id="{FB006EF1-F2DB-837C-2B9E-BFE8B667FC48}"/>
                </a:ext>
              </a:extLst>
            </p:cNvPr>
            <p:cNvGrpSpPr/>
            <p:nvPr/>
          </p:nvGrpSpPr>
          <p:grpSpPr>
            <a:xfrm>
              <a:off x="1104050" y="1843343"/>
              <a:ext cx="1812565" cy="2184073"/>
              <a:chOff x="1343186" y="3730733"/>
              <a:chExt cx="2284187" cy="2752361"/>
            </a:xfrm>
          </p:grpSpPr>
          <p:pic>
            <p:nvPicPr>
              <p:cNvPr id="2072" name="Picture 2071">
                <a:extLst>
                  <a:ext uri="{FF2B5EF4-FFF2-40B4-BE49-F238E27FC236}">
                    <a16:creationId xmlns:a16="http://schemas.microsoft.com/office/drawing/2014/main" id="{744500BC-23FA-0996-94F4-4060AB13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199" y="3730733"/>
                <a:ext cx="2266951" cy="2288601"/>
              </a:xfrm>
              <a:prstGeom prst="rect">
                <a:avLst/>
              </a:prstGeom>
            </p:spPr>
          </p:pic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44520604-AA7D-B178-42B2-4604CEF6CBDD}"/>
                  </a:ext>
                </a:extLst>
              </p:cNvPr>
              <p:cNvSpPr/>
              <p:nvPr/>
            </p:nvSpPr>
            <p:spPr>
              <a:xfrm>
                <a:off x="1343186" y="3750052"/>
                <a:ext cx="2284187" cy="2249962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pic>
            <p:nvPicPr>
              <p:cNvPr id="2075" name="Picture 8">
                <a:extLst>
                  <a:ext uri="{FF2B5EF4-FFF2-40B4-BE49-F238E27FC236}">
                    <a16:creationId xmlns:a16="http://schemas.microsoft.com/office/drawing/2014/main" id="{9450EDA9-55A6-7CFF-8C1F-662B6A79F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86" y="3788685"/>
                <a:ext cx="1857231" cy="1895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075">
                <a:extLst>
                  <a:ext uri="{FF2B5EF4-FFF2-40B4-BE49-F238E27FC236}">
                    <a16:creationId xmlns:a16="http://schemas.microsoft.com/office/drawing/2014/main" id="{6AE9C7EC-DEE7-4359-D4CE-3F06A11A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565" y="6152715"/>
                <a:ext cx="699173" cy="330379"/>
              </a:xfrm>
              <a:prstGeom prst="rect">
                <a:avLst/>
              </a:prstGeom>
            </p:spPr>
          </p:pic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21BA2D00-EFC2-D0E0-DC3E-14E3CAA61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7537" y="3788685"/>
                <a:ext cx="0" cy="21640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C74D1838-832D-4695-E3B6-3918117FC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738" y="5631291"/>
                <a:ext cx="720318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FD3776B-E3B2-7AA9-BFA5-DDC7C45BFB09}"/>
                </a:ext>
              </a:extLst>
            </p:cNvPr>
            <p:cNvSpPr txBox="1"/>
            <p:nvPr/>
          </p:nvSpPr>
          <p:spPr>
            <a:xfrm>
              <a:off x="1778539" y="1519104"/>
              <a:ext cx="1258540" cy="33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Thresh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5F32465-18F6-E922-B81B-E928D2D21DF0}"/>
              </a:ext>
            </a:extLst>
          </p:cNvPr>
          <p:cNvGrpSpPr/>
          <p:nvPr/>
        </p:nvGrpSpPr>
        <p:grpSpPr>
          <a:xfrm>
            <a:off x="6785059" y="1054047"/>
            <a:ext cx="4787921" cy="5695818"/>
            <a:chOff x="7497311" y="1210781"/>
            <a:chExt cx="4414411" cy="5251482"/>
          </a:xfrm>
        </p:grpSpPr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C0EA6604-5C9F-49BC-30B2-E43C487D6F3E}"/>
                </a:ext>
              </a:extLst>
            </p:cNvPr>
            <p:cNvSpPr/>
            <p:nvPr/>
          </p:nvSpPr>
          <p:spPr>
            <a:xfrm>
              <a:off x="7497311" y="1210781"/>
              <a:ext cx="4414411" cy="52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7" name="Picture 36">
              <a:extLst>
                <a:ext uri="{FF2B5EF4-FFF2-40B4-BE49-F238E27FC236}">
                  <a16:creationId xmlns:a16="http://schemas.microsoft.com/office/drawing/2014/main" id="{649BFE5C-DEE5-A899-0146-6E10C5F6DD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42"/>
            <a:stretch/>
          </p:blipFill>
          <p:spPr bwMode="auto">
            <a:xfrm>
              <a:off x="7649723" y="1842455"/>
              <a:ext cx="4261999" cy="461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19" name="Title 1">
            <a:extLst>
              <a:ext uri="{FF2B5EF4-FFF2-40B4-BE49-F238E27FC236}">
                <a16:creationId xmlns:a16="http://schemas.microsoft.com/office/drawing/2014/main" id="{1BA6C469-0A6F-4052-A499-18401BB14326}"/>
              </a:ext>
            </a:extLst>
          </p:cNvPr>
          <p:cNvSpPr txBox="1">
            <a:spLocks/>
          </p:cNvSpPr>
          <p:nvPr/>
        </p:nvSpPr>
        <p:spPr>
          <a:xfrm>
            <a:off x="7567314" y="1366738"/>
            <a:ext cx="4040394" cy="34271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Minimum Free Energy Conformations</a:t>
            </a: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A0B1B387-9C71-0235-8847-2BC43C4AF0DD}"/>
              </a:ext>
            </a:extLst>
          </p:cNvPr>
          <p:cNvSpPr txBox="1"/>
          <p:nvPr/>
        </p:nvSpPr>
        <p:spPr>
          <a:xfrm>
            <a:off x="230836" y="353193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</a:t>
            </a:r>
            <a:r>
              <a:rPr lang="en-US" sz="2400" b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Eqns</a:t>
            </a:r>
            <a:endParaRPr lang="en-US" sz="2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2123" name="Right Brace 2122">
            <a:extLst>
              <a:ext uri="{FF2B5EF4-FFF2-40B4-BE49-F238E27FC236}">
                <a16:creationId xmlns:a16="http://schemas.microsoft.com/office/drawing/2014/main" id="{5CFCC192-0A82-41AC-F02F-C449283C3506}"/>
              </a:ext>
            </a:extLst>
          </p:cNvPr>
          <p:cNvSpPr/>
          <p:nvPr/>
        </p:nvSpPr>
        <p:spPr>
          <a:xfrm>
            <a:off x="1855576" y="2724437"/>
            <a:ext cx="301912" cy="1993900"/>
          </a:xfrm>
          <a:prstGeom prst="rightBrace">
            <a:avLst>
              <a:gd name="adj1" fmla="val 77741"/>
              <a:gd name="adj2" fmla="val 506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F26D170A-E0F4-94F9-D9E4-62FFF04789C0}"/>
              </a:ext>
            </a:extLst>
          </p:cNvPr>
          <p:cNvCxnSpPr>
            <a:cxnSpLocks/>
          </p:cNvCxnSpPr>
          <p:nvPr/>
        </p:nvCxnSpPr>
        <p:spPr>
          <a:xfrm flipV="1">
            <a:off x="2348599" y="4305865"/>
            <a:ext cx="1575701" cy="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Arrow Connector 2125">
            <a:extLst>
              <a:ext uri="{FF2B5EF4-FFF2-40B4-BE49-F238E27FC236}">
                <a16:creationId xmlns:a16="http://schemas.microsoft.com/office/drawing/2014/main" id="{D721E3A5-5000-2E72-150C-FCB55C8172A7}"/>
              </a:ext>
            </a:extLst>
          </p:cNvPr>
          <p:cNvCxnSpPr>
            <a:cxnSpLocks/>
          </p:cNvCxnSpPr>
          <p:nvPr/>
        </p:nvCxnSpPr>
        <p:spPr>
          <a:xfrm>
            <a:off x="2348599" y="5170424"/>
            <a:ext cx="445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C16DF6F1-35C2-6951-E16C-834490D6B810}"/>
              </a:ext>
            </a:extLst>
          </p:cNvPr>
          <p:cNvCxnSpPr>
            <a:cxnSpLocks/>
          </p:cNvCxnSpPr>
          <p:nvPr/>
        </p:nvCxnSpPr>
        <p:spPr>
          <a:xfrm>
            <a:off x="5795352" y="2922020"/>
            <a:ext cx="1046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6CDCB36-5B31-E5A5-19B6-711E348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8" y="1237164"/>
            <a:ext cx="9598474" cy="5119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8" y="1237164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036399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E05AE-98FF-8579-7483-37BD0F11821C}"/>
              </a:ext>
            </a:extLst>
          </p:cNvPr>
          <p:cNvGrpSpPr/>
          <p:nvPr/>
        </p:nvGrpSpPr>
        <p:grpSpPr>
          <a:xfrm>
            <a:off x="7568283" y="1185061"/>
            <a:ext cx="3060149" cy="2508966"/>
            <a:chOff x="7558399" y="1182775"/>
            <a:chExt cx="3060149" cy="2508966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C2CD6777-B529-2061-D5C8-7E74EC76B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6"/>
            <a:stretch/>
          </p:blipFill>
          <p:spPr bwMode="auto">
            <a:xfrm>
              <a:off x="7558399" y="1182775"/>
              <a:ext cx="3060149" cy="250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014EA-543B-E7E2-796A-13D942E06CB0}"/>
                </a:ext>
              </a:extLst>
            </p:cNvPr>
            <p:cNvSpPr txBox="1"/>
            <p:nvPr/>
          </p:nvSpPr>
          <p:spPr>
            <a:xfrm>
              <a:off x="9915205" y="2094485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2C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21137F-B4B3-58F9-3291-D7CB03A5175D}"/>
              </a:ext>
            </a:extLst>
          </p:cNvPr>
          <p:cNvGrpSpPr/>
          <p:nvPr/>
        </p:nvGrpSpPr>
        <p:grpSpPr>
          <a:xfrm>
            <a:off x="7986321" y="2760136"/>
            <a:ext cx="1162071" cy="621239"/>
            <a:chOff x="8069334" y="2691168"/>
            <a:chExt cx="1162071" cy="6212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ABDC55-90D9-2F01-6FD0-54C0D7836389}"/>
                </a:ext>
              </a:extLst>
            </p:cNvPr>
            <p:cNvSpPr/>
            <p:nvPr/>
          </p:nvSpPr>
          <p:spPr>
            <a:xfrm>
              <a:off x="8069334" y="2691168"/>
              <a:ext cx="817491" cy="62123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A2AD8-EF1D-BC24-5628-21F12B6C1FE9}"/>
                </a:ext>
              </a:extLst>
            </p:cNvPr>
            <p:cNvSpPr/>
            <p:nvPr/>
          </p:nvSpPr>
          <p:spPr>
            <a:xfrm>
              <a:off x="8993281" y="2710217"/>
              <a:ext cx="238124" cy="602189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059C3E-A430-5D05-3E92-2B45178F1D1D}"/>
              </a:ext>
            </a:extLst>
          </p:cNvPr>
          <p:cNvGrpSpPr/>
          <p:nvPr/>
        </p:nvGrpSpPr>
        <p:grpSpPr>
          <a:xfrm>
            <a:off x="7793828" y="2018581"/>
            <a:ext cx="3565130" cy="3386469"/>
            <a:chOff x="8355374" y="1141477"/>
            <a:chExt cx="3232184" cy="32321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DC0898-A212-0FCF-C83A-68961B7F4306}"/>
                </a:ext>
              </a:extLst>
            </p:cNvPr>
            <p:cNvGrpSpPr/>
            <p:nvPr/>
          </p:nvGrpSpPr>
          <p:grpSpPr>
            <a:xfrm>
              <a:off x="8355374" y="1141477"/>
              <a:ext cx="3232184" cy="3232184"/>
              <a:chOff x="8356583" y="3612158"/>
              <a:chExt cx="3232184" cy="323218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A45F7C-D9F5-FE9A-E67F-36FFACCAA819}"/>
                  </a:ext>
                </a:extLst>
              </p:cNvPr>
              <p:cNvSpPr/>
              <p:nvPr/>
            </p:nvSpPr>
            <p:spPr>
              <a:xfrm>
                <a:off x="8356583" y="3612158"/>
                <a:ext cx="3232184" cy="323218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6AC82C-9BE8-0EF0-FB9A-CAE7C53E627F}"/>
                  </a:ext>
                </a:extLst>
              </p:cNvPr>
              <p:cNvGrpSpPr/>
              <p:nvPr/>
            </p:nvGrpSpPr>
            <p:grpSpPr>
              <a:xfrm>
                <a:off x="8520325" y="3687511"/>
                <a:ext cx="1896305" cy="3111968"/>
                <a:chOff x="1014728" y="1785623"/>
                <a:chExt cx="2587989" cy="424707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413D654-01BD-D42C-14D4-AFECAED98B5A}"/>
                    </a:ext>
                  </a:extLst>
                </p:cNvPr>
                <p:cNvSpPr/>
                <p:nvPr/>
              </p:nvSpPr>
              <p:spPr>
                <a:xfrm>
                  <a:off x="1058014" y="4397745"/>
                  <a:ext cx="1420970" cy="582163"/>
                </a:xfrm>
                <a:custGeom>
                  <a:avLst/>
                  <a:gdLst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73200 w 2319866"/>
                    <a:gd name="connsiteY15" fmla="*/ 199303 h 582016"/>
                    <a:gd name="connsiteX16" fmla="*/ 1464733 w 2319866"/>
                    <a:gd name="connsiteY16" fmla="*/ 419437 h 582016"/>
                    <a:gd name="connsiteX17" fmla="*/ 1667933 w 2319866"/>
                    <a:gd name="connsiteY17" fmla="*/ 444837 h 582016"/>
                    <a:gd name="connsiteX18" fmla="*/ 1642533 w 2319866"/>
                    <a:gd name="connsiteY18" fmla="*/ 156970 h 582016"/>
                    <a:gd name="connsiteX19" fmla="*/ 1490133 w 2319866"/>
                    <a:gd name="connsiteY19" fmla="*/ 106170 h 582016"/>
                    <a:gd name="connsiteX20" fmla="*/ 1397000 w 2319866"/>
                    <a:gd name="connsiteY20" fmla="*/ 283970 h 582016"/>
                    <a:gd name="connsiteX21" fmla="*/ 1490133 w 2319866"/>
                    <a:gd name="connsiteY21" fmla="*/ 537970 h 582016"/>
                    <a:gd name="connsiteX22" fmla="*/ 1913466 w 2319866"/>
                    <a:gd name="connsiteY22" fmla="*/ 436370 h 582016"/>
                    <a:gd name="connsiteX23" fmla="*/ 1964266 w 2319866"/>
                    <a:gd name="connsiteY23" fmla="*/ 199303 h 582016"/>
                    <a:gd name="connsiteX24" fmla="*/ 2082800 w 2319866"/>
                    <a:gd name="connsiteY24" fmla="*/ 89237 h 582016"/>
                    <a:gd name="connsiteX25" fmla="*/ 2294466 w 2319866"/>
                    <a:gd name="connsiteY25" fmla="*/ 275503 h 582016"/>
                    <a:gd name="connsiteX26" fmla="*/ 2142066 w 2319866"/>
                    <a:gd name="connsiteY26" fmla="*/ 427903 h 582016"/>
                    <a:gd name="connsiteX27" fmla="*/ 2319866 w 2319866"/>
                    <a:gd name="connsiteY27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202266 w 2319866"/>
                    <a:gd name="connsiteY14" fmla="*/ 216237 h 582016"/>
                    <a:gd name="connsiteX15" fmla="*/ 1464733 w 2319866"/>
                    <a:gd name="connsiteY15" fmla="*/ 419437 h 582016"/>
                    <a:gd name="connsiteX16" fmla="*/ 1667933 w 2319866"/>
                    <a:gd name="connsiteY16" fmla="*/ 444837 h 582016"/>
                    <a:gd name="connsiteX17" fmla="*/ 1642533 w 2319866"/>
                    <a:gd name="connsiteY17" fmla="*/ 156970 h 582016"/>
                    <a:gd name="connsiteX18" fmla="*/ 1490133 w 2319866"/>
                    <a:gd name="connsiteY18" fmla="*/ 106170 h 582016"/>
                    <a:gd name="connsiteX19" fmla="*/ 1397000 w 2319866"/>
                    <a:gd name="connsiteY19" fmla="*/ 283970 h 582016"/>
                    <a:gd name="connsiteX20" fmla="*/ 1490133 w 2319866"/>
                    <a:gd name="connsiteY20" fmla="*/ 537970 h 582016"/>
                    <a:gd name="connsiteX21" fmla="*/ 1913466 w 2319866"/>
                    <a:gd name="connsiteY21" fmla="*/ 436370 h 582016"/>
                    <a:gd name="connsiteX22" fmla="*/ 1964266 w 2319866"/>
                    <a:gd name="connsiteY22" fmla="*/ 199303 h 582016"/>
                    <a:gd name="connsiteX23" fmla="*/ 2082800 w 2319866"/>
                    <a:gd name="connsiteY23" fmla="*/ 89237 h 582016"/>
                    <a:gd name="connsiteX24" fmla="*/ 2294466 w 2319866"/>
                    <a:gd name="connsiteY24" fmla="*/ 275503 h 582016"/>
                    <a:gd name="connsiteX25" fmla="*/ 2142066 w 2319866"/>
                    <a:gd name="connsiteY25" fmla="*/ 427903 h 582016"/>
                    <a:gd name="connsiteX26" fmla="*/ 2319866 w 2319866"/>
                    <a:gd name="connsiteY26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67933 w 2319866"/>
                    <a:gd name="connsiteY15" fmla="*/ 444837 h 582016"/>
                    <a:gd name="connsiteX16" fmla="*/ 1642533 w 2319866"/>
                    <a:gd name="connsiteY16" fmla="*/ 156970 h 582016"/>
                    <a:gd name="connsiteX17" fmla="*/ 1490133 w 2319866"/>
                    <a:gd name="connsiteY17" fmla="*/ 106170 h 582016"/>
                    <a:gd name="connsiteX18" fmla="*/ 1397000 w 2319866"/>
                    <a:gd name="connsiteY18" fmla="*/ 283970 h 582016"/>
                    <a:gd name="connsiteX19" fmla="*/ 1490133 w 2319866"/>
                    <a:gd name="connsiteY19" fmla="*/ 537970 h 582016"/>
                    <a:gd name="connsiteX20" fmla="*/ 1913466 w 2319866"/>
                    <a:gd name="connsiteY20" fmla="*/ 436370 h 582016"/>
                    <a:gd name="connsiteX21" fmla="*/ 1964266 w 2319866"/>
                    <a:gd name="connsiteY21" fmla="*/ 199303 h 582016"/>
                    <a:gd name="connsiteX22" fmla="*/ 2082800 w 2319866"/>
                    <a:gd name="connsiteY22" fmla="*/ 89237 h 582016"/>
                    <a:gd name="connsiteX23" fmla="*/ 2294466 w 2319866"/>
                    <a:gd name="connsiteY23" fmla="*/ 275503 h 582016"/>
                    <a:gd name="connsiteX24" fmla="*/ 2142066 w 2319866"/>
                    <a:gd name="connsiteY24" fmla="*/ 427903 h 582016"/>
                    <a:gd name="connsiteX25" fmla="*/ 2319866 w 2319866"/>
                    <a:gd name="connsiteY25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490133 w 2319866"/>
                    <a:gd name="connsiteY16" fmla="*/ 106170 h 582016"/>
                    <a:gd name="connsiteX17" fmla="*/ 1397000 w 2319866"/>
                    <a:gd name="connsiteY17" fmla="*/ 283970 h 582016"/>
                    <a:gd name="connsiteX18" fmla="*/ 1490133 w 2319866"/>
                    <a:gd name="connsiteY18" fmla="*/ 537970 h 582016"/>
                    <a:gd name="connsiteX19" fmla="*/ 1913466 w 2319866"/>
                    <a:gd name="connsiteY19" fmla="*/ 436370 h 582016"/>
                    <a:gd name="connsiteX20" fmla="*/ 1964266 w 2319866"/>
                    <a:gd name="connsiteY20" fmla="*/ 199303 h 582016"/>
                    <a:gd name="connsiteX21" fmla="*/ 2082800 w 2319866"/>
                    <a:gd name="connsiteY21" fmla="*/ 89237 h 582016"/>
                    <a:gd name="connsiteX22" fmla="*/ 2294466 w 2319866"/>
                    <a:gd name="connsiteY22" fmla="*/ 275503 h 582016"/>
                    <a:gd name="connsiteX23" fmla="*/ 2142066 w 2319866"/>
                    <a:gd name="connsiteY23" fmla="*/ 427903 h 582016"/>
                    <a:gd name="connsiteX24" fmla="*/ 2319866 w 2319866"/>
                    <a:gd name="connsiteY24" fmla="*/ 521037 h 582016"/>
                    <a:gd name="connsiteX0" fmla="*/ 0 w 2319866"/>
                    <a:gd name="connsiteY0" fmla="*/ 563370 h 582016"/>
                    <a:gd name="connsiteX1" fmla="*/ 245533 w 2319866"/>
                    <a:gd name="connsiteY1" fmla="*/ 4570 h 582016"/>
                    <a:gd name="connsiteX2" fmla="*/ 702733 w 2319866"/>
                    <a:gd name="connsiteY2" fmla="*/ 283970 h 582016"/>
                    <a:gd name="connsiteX3" fmla="*/ 1092200 w 2319866"/>
                    <a:gd name="connsiteY3" fmla="*/ 13037 h 582016"/>
                    <a:gd name="connsiteX4" fmla="*/ 1354666 w 2319866"/>
                    <a:gd name="connsiteY4" fmla="*/ 250103 h 582016"/>
                    <a:gd name="connsiteX5" fmla="*/ 1092200 w 2319866"/>
                    <a:gd name="connsiteY5" fmla="*/ 360170 h 582016"/>
                    <a:gd name="connsiteX6" fmla="*/ 795866 w 2319866"/>
                    <a:gd name="connsiteY6" fmla="*/ 80770 h 582016"/>
                    <a:gd name="connsiteX7" fmla="*/ 524933 w 2319866"/>
                    <a:gd name="connsiteY7" fmla="*/ 368637 h 582016"/>
                    <a:gd name="connsiteX8" fmla="*/ 541866 w 2319866"/>
                    <a:gd name="connsiteY8" fmla="*/ 554903 h 582016"/>
                    <a:gd name="connsiteX9" fmla="*/ 863600 w 2319866"/>
                    <a:gd name="connsiteY9" fmla="*/ 554903 h 582016"/>
                    <a:gd name="connsiteX10" fmla="*/ 931333 w 2319866"/>
                    <a:gd name="connsiteY10" fmla="*/ 309370 h 582016"/>
                    <a:gd name="connsiteX11" fmla="*/ 787400 w 2319866"/>
                    <a:gd name="connsiteY11" fmla="*/ 351703 h 582016"/>
                    <a:gd name="connsiteX12" fmla="*/ 804333 w 2319866"/>
                    <a:gd name="connsiteY12" fmla="*/ 495637 h 582016"/>
                    <a:gd name="connsiteX13" fmla="*/ 1117600 w 2319866"/>
                    <a:gd name="connsiteY13" fmla="*/ 495637 h 582016"/>
                    <a:gd name="connsiteX14" fmla="*/ 1464733 w 2319866"/>
                    <a:gd name="connsiteY14" fmla="*/ 419437 h 582016"/>
                    <a:gd name="connsiteX15" fmla="*/ 1642533 w 2319866"/>
                    <a:gd name="connsiteY15" fmla="*/ 156970 h 582016"/>
                    <a:gd name="connsiteX16" fmla="*/ 1397000 w 2319866"/>
                    <a:gd name="connsiteY16" fmla="*/ 283970 h 582016"/>
                    <a:gd name="connsiteX17" fmla="*/ 1490133 w 2319866"/>
                    <a:gd name="connsiteY17" fmla="*/ 537970 h 582016"/>
                    <a:gd name="connsiteX18" fmla="*/ 1913466 w 2319866"/>
                    <a:gd name="connsiteY18" fmla="*/ 436370 h 582016"/>
                    <a:gd name="connsiteX19" fmla="*/ 1964266 w 2319866"/>
                    <a:gd name="connsiteY19" fmla="*/ 199303 h 582016"/>
                    <a:gd name="connsiteX20" fmla="*/ 2082800 w 2319866"/>
                    <a:gd name="connsiteY20" fmla="*/ 89237 h 582016"/>
                    <a:gd name="connsiteX21" fmla="*/ 2294466 w 2319866"/>
                    <a:gd name="connsiteY21" fmla="*/ 275503 h 582016"/>
                    <a:gd name="connsiteX22" fmla="*/ 2142066 w 2319866"/>
                    <a:gd name="connsiteY22" fmla="*/ 427903 h 582016"/>
                    <a:gd name="connsiteX23" fmla="*/ 2319866 w 2319866"/>
                    <a:gd name="connsiteY23" fmla="*/ 521037 h 582016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787400 w 2319866"/>
                    <a:gd name="connsiteY10" fmla="*/ 352257 h 582570"/>
                    <a:gd name="connsiteX11" fmla="*/ 804333 w 2319866"/>
                    <a:gd name="connsiteY11" fmla="*/ 496191 h 582570"/>
                    <a:gd name="connsiteX12" fmla="*/ 1117600 w 2319866"/>
                    <a:gd name="connsiteY12" fmla="*/ 496191 h 582570"/>
                    <a:gd name="connsiteX13" fmla="*/ 1464733 w 2319866"/>
                    <a:gd name="connsiteY13" fmla="*/ 419991 h 582570"/>
                    <a:gd name="connsiteX14" fmla="*/ 1642533 w 2319866"/>
                    <a:gd name="connsiteY14" fmla="*/ 157524 h 582570"/>
                    <a:gd name="connsiteX15" fmla="*/ 1397000 w 2319866"/>
                    <a:gd name="connsiteY15" fmla="*/ 284524 h 582570"/>
                    <a:gd name="connsiteX16" fmla="*/ 1490133 w 2319866"/>
                    <a:gd name="connsiteY16" fmla="*/ 538524 h 582570"/>
                    <a:gd name="connsiteX17" fmla="*/ 1913466 w 2319866"/>
                    <a:gd name="connsiteY17" fmla="*/ 436924 h 582570"/>
                    <a:gd name="connsiteX18" fmla="*/ 1964266 w 2319866"/>
                    <a:gd name="connsiteY18" fmla="*/ 199857 h 582570"/>
                    <a:gd name="connsiteX19" fmla="*/ 2082800 w 2319866"/>
                    <a:gd name="connsiteY19" fmla="*/ 89791 h 582570"/>
                    <a:gd name="connsiteX20" fmla="*/ 2294466 w 2319866"/>
                    <a:gd name="connsiteY20" fmla="*/ 276057 h 582570"/>
                    <a:gd name="connsiteX21" fmla="*/ 2142066 w 2319866"/>
                    <a:gd name="connsiteY21" fmla="*/ 428457 h 582570"/>
                    <a:gd name="connsiteX22" fmla="*/ 2319866 w 2319866"/>
                    <a:gd name="connsiteY22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804333 w 2319866"/>
                    <a:gd name="connsiteY10" fmla="*/ 496191 h 582570"/>
                    <a:gd name="connsiteX11" fmla="*/ 1117600 w 2319866"/>
                    <a:gd name="connsiteY11" fmla="*/ 496191 h 582570"/>
                    <a:gd name="connsiteX12" fmla="*/ 1464733 w 2319866"/>
                    <a:gd name="connsiteY12" fmla="*/ 419991 h 582570"/>
                    <a:gd name="connsiteX13" fmla="*/ 1642533 w 2319866"/>
                    <a:gd name="connsiteY13" fmla="*/ 157524 h 582570"/>
                    <a:gd name="connsiteX14" fmla="*/ 1397000 w 2319866"/>
                    <a:gd name="connsiteY14" fmla="*/ 284524 h 582570"/>
                    <a:gd name="connsiteX15" fmla="*/ 1490133 w 2319866"/>
                    <a:gd name="connsiteY15" fmla="*/ 538524 h 582570"/>
                    <a:gd name="connsiteX16" fmla="*/ 1913466 w 2319866"/>
                    <a:gd name="connsiteY16" fmla="*/ 436924 h 582570"/>
                    <a:gd name="connsiteX17" fmla="*/ 1964266 w 2319866"/>
                    <a:gd name="connsiteY17" fmla="*/ 199857 h 582570"/>
                    <a:gd name="connsiteX18" fmla="*/ 2082800 w 2319866"/>
                    <a:gd name="connsiteY18" fmla="*/ 89791 h 582570"/>
                    <a:gd name="connsiteX19" fmla="*/ 2294466 w 2319866"/>
                    <a:gd name="connsiteY19" fmla="*/ 276057 h 582570"/>
                    <a:gd name="connsiteX20" fmla="*/ 2142066 w 2319866"/>
                    <a:gd name="connsiteY20" fmla="*/ 428457 h 582570"/>
                    <a:gd name="connsiteX21" fmla="*/ 2319866 w 2319866"/>
                    <a:gd name="connsiteY21" fmla="*/ 521591 h 582570"/>
                    <a:gd name="connsiteX0" fmla="*/ 0 w 2319866"/>
                    <a:gd name="connsiteY0" fmla="*/ 563924 h 582570"/>
                    <a:gd name="connsiteX1" fmla="*/ 245533 w 2319866"/>
                    <a:gd name="connsiteY1" fmla="*/ 5124 h 582570"/>
                    <a:gd name="connsiteX2" fmla="*/ 702733 w 2319866"/>
                    <a:gd name="connsiteY2" fmla="*/ 284524 h 582570"/>
                    <a:gd name="connsiteX3" fmla="*/ 1354666 w 2319866"/>
                    <a:gd name="connsiteY3" fmla="*/ 250657 h 582570"/>
                    <a:gd name="connsiteX4" fmla="*/ 1092200 w 2319866"/>
                    <a:gd name="connsiteY4" fmla="*/ 360724 h 582570"/>
                    <a:gd name="connsiteX5" fmla="*/ 795866 w 2319866"/>
                    <a:gd name="connsiteY5" fmla="*/ 81324 h 582570"/>
                    <a:gd name="connsiteX6" fmla="*/ 524933 w 2319866"/>
                    <a:gd name="connsiteY6" fmla="*/ 369191 h 582570"/>
                    <a:gd name="connsiteX7" fmla="*/ 541866 w 2319866"/>
                    <a:gd name="connsiteY7" fmla="*/ 555457 h 582570"/>
                    <a:gd name="connsiteX8" fmla="*/ 863600 w 2319866"/>
                    <a:gd name="connsiteY8" fmla="*/ 555457 h 582570"/>
                    <a:gd name="connsiteX9" fmla="*/ 931333 w 2319866"/>
                    <a:gd name="connsiteY9" fmla="*/ 309924 h 582570"/>
                    <a:gd name="connsiteX10" fmla="*/ 1117600 w 2319866"/>
                    <a:gd name="connsiteY10" fmla="*/ 496191 h 582570"/>
                    <a:gd name="connsiteX11" fmla="*/ 1464733 w 2319866"/>
                    <a:gd name="connsiteY11" fmla="*/ 419991 h 582570"/>
                    <a:gd name="connsiteX12" fmla="*/ 1642533 w 2319866"/>
                    <a:gd name="connsiteY12" fmla="*/ 157524 h 582570"/>
                    <a:gd name="connsiteX13" fmla="*/ 1397000 w 2319866"/>
                    <a:gd name="connsiteY13" fmla="*/ 284524 h 582570"/>
                    <a:gd name="connsiteX14" fmla="*/ 1490133 w 2319866"/>
                    <a:gd name="connsiteY14" fmla="*/ 538524 h 582570"/>
                    <a:gd name="connsiteX15" fmla="*/ 1913466 w 2319866"/>
                    <a:gd name="connsiteY15" fmla="*/ 436924 h 582570"/>
                    <a:gd name="connsiteX16" fmla="*/ 1964266 w 2319866"/>
                    <a:gd name="connsiteY16" fmla="*/ 199857 h 582570"/>
                    <a:gd name="connsiteX17" fmla="*/ 2082800 w 2319866"/>
                    <a:gd name="connsiteY17" fmla="*/ 89791 h 582570"/>
                    <a:gd name="connsiteX18" fmla="*/ 2294466 w 2319866"/>
                    <a:gd name="connsiteY18" fmla="*/ 276057 h 582570"/>
                    <a:gd name="connsiteX19" fmla="*/ 2142066 w 2319866"/>
                    <a:gd name="connsiteY19" fmla="*/ 428457 h 582570"/>
                    <a:gd name="connsiteX20" fmla="*/ 2319866 w 2319866"/>
                    <a:gd name="connsiteY20" fmla="*/ 521591 h 582570"/>
                    <a:gd name="connsiteX0" fmla="*/ 0 w 2319866"/>
                    <a:gd name="connsiteY0" fmla="*/ 564228 h 582874"/>
                    <a:gd name="connsiteX1" fmla="*/ 245533 w 2319866"/>
                    <a:gd name="connsiteY1" fmla="*/ 5428 h 582874"/>
                    <a:gd name="connsiteX2" fmla="*/ 702733 w 2319866"/>
                    <a:gd name="connsiteY2" fmla="*/ 284828 h 582874"/>
                    <a:gd name="connsiteX3" fmla="*/ 1092200 w 2319866"/>
                    <a:gd name="connsiteY3" fmla="*/ 361028 h 582874"/>
                    <a:gd name="connsiteX4" fmla="*/ 795866 w 2319866"/>
                    <a:gd name="connsiteY4" fmla="*/ 81628 h 582874"/>
                    <a:gd name="connsiteX5" fmla="*/ 524933 w 2319866"/>
                    <a:gd name="connsiteY5" fmla="*/ 369495 h 582874"/>
                    <a:gd name="connsiteX6" fmla="*/ 541866 w 2319866"/>
                    <a:gd name="connsiteY6" fmla="*/ 555761 h 582874"/>
                    <a:gd name="connsiteX7" fmla="*/ 863600 w 2319866"/>
                    <a:gd name="connsiteY7" fmla="*/ 555761 h 582874"/>
                    <a:gd name="connsiteX8" fmla="*/ 931333 w 2319866"/>
                    <a:gd name="connsiteY8" fmla="*/ 310228 h 582874"/>
                    <a:gd name="connsiteX9" fmla="*/ 1117600 w 2319866"/>
                    <a:gd name="connsiteY9" fmla="*/ 496495 h 582874"/>
                    <a:gd name="connsiteX10" fmla="*/ 1464733 w 2319866"/>
                    <a:gd name="connsiteY10" fmla="*/ 420295 h 582874"/>
                    <a:gd name="connsiteX11" fmla="*/ 1642533 w 2319866"/>
                    <a:gd name="connsiteY11" fmla="*/ 157828 h 582874"/>
                    <a:gd name="connsiteX12" fmla="*/ 1397000 w 2319866"/>
                    <a:gd name="connsiteY12" fmla="*/ 284828 h 582874"/>
                    <a:gd name="connsiteX13" fmla="*/ 1490133 w 2319866"/>
                    <a:gd name="connsiteY13" fmla="*/ 538828 h 582874"/>
                    <a:gd name="connsiteX14" fmla="*/ 1913466 w 2319866"/>
                    <a:gd name="connsiteY14" fmla="*/ 437228 h 582874"/>
                    <a:gd name="connsiteX15" fmla="*/ 1964266 w 2319866"/>
                    <a:gd name="connsiteY15" fmla="*/ 200161 h 582874"/>
                    <a:gd name="connsiteX16" fmla="*/ 2082800 w 2319866"/>
                    <a:gd name="connsiteY16" fmla="*/ 90095 h 582874"/>
                    <a:gd name="connsiteX17" fmla="*/ 2294466 w 2319866"/>
                    <a:gd name="connsiteY17" fmla="*/ 276361 h 582874"/>
                    <a:gd name="connsiteX18" fmla="*/ 2142066 w 2319866"/>
                    <a:gd name="connsiteY18" fmla="*/ 428761 h 582874"/>
                    <a:gd name="connsiteX19" fmla="*/ 2319866 w 2319866"/>
                    <a:gd name="connsiteY19" fmla="*/ 521895 h 582874"/>
                    <a:gd name="connsiteX0" fmla="*/ 0 w 2319866"/>
                    <a:gd name="connsiteY0" fmla="*/ 563517 h 582163"/>
                    <a:gd name="connsiteX1" fmla="*/ 245533 w 2319866"/>
                    <a:gd name="connsiteY1" fmla="*/ 4717 h 582163"/>
                    <a:gd name="connsiteX2" fmla="*/ 702733 w 2319866"/>
                    <a:gd name="connsiteY2" fmla="*/ 284117 h 582163"/>
                    <a:gd name="connsiteX3" fmla="*/ 795866 w 2319866"/>
                    <a:gd name="connsiteY3" fmla="*/ 80917 h 582163"/>
                    <a:gd name="connsiteX4" fmla="*/ 524933 w 2319866"/>
                    <a:gd name="connsiteY4" fmla="*/ 368784 h 582163"/>
                    <a:gd name="connsiteX5" fmla="*/ 541866 w 2319866"/>
                    <a:gd name="connsiteY5" fmla="*/ 555050 h 582163"/>
                    <a:gd name="connsiteX6" fmla="*/ 863600 w 2319866"/>
                    <a:gd name="connsiteY6" fmla="*/ 555050 h 582163"/>
                    <a:gd name="connsiteX7" fmla="*/ 931333 w 2319866"/>
                    <a:gd name="connsiteY7" fmla="*/ 309517 h 582163"/>
                    <a:gd name="connsiteX8" fmla="*/ 1117600 w 2319866"/>
                    <a:gd name="connsiteY8" fmla="*/ 495784 h 582163"/>
                    <a:gd name="connsiteX9" fmla="*/ 1464733 w 2319866"/>
                    <a:gd name="connsiteY9" fmla="*/ 419584 h 582163"/>
                    <a:gd name="connsiteX10" fmla="*/ 1642533 w 2319866"/>
                    <a:gd name="connsiteY10" fmla="*/ 157117 h 582163"/>
                    <a:gd name="connsiteX11" fmla="*/ 1397000 w 2319866"/>
                    <a:gd name="connsiteY11" fmla="*/ 284117 h 582163"/>
                    <a:gd name="connsiteX12" fmla="*/ 1490133 w 2319866"/>
                    <a:gd name="connsiteY12" fmla="*/ 538117 h 582163"/>
                    <a:gd name="connsiteX13" fmla="*/ 1913466 w 2319866"/>
                    <a:gd name="connsiteY13" fmla="*/ 436517 h 582163"/>
                    <a:gd name="connsiteX14" fmla="*/ 1964266 w 2319866"/>
                    <a:gd name="connsiteY14" fmla="*/ 199450 h 582163"/>
                    <a:gd name="connsiteX15" fmla="*/ 2082800 w 2319866"/>
                    <a:gd name="connsiteY15" fmla="*/ 89384 h 582163"/>
                    <a:gd name="connsiteX16" fmla="*/ 2294466 w 2319866"/>
                    <a:gd name="connsiteY16" fmla="*/ 275650 h 582163"/>
                    <a:gd name="connsiteX17" fmla="*/ 2142066 w 2319866"/>
                    <a:gd name="connsiteY17" fmla="*/ 428050 h 582163"/>
                    <a:gd name="connsiteX18" fmla="*/ 2319866 w 2319866"/>
                    <a:gd name="connsiteY18" fmla="*/ 521184 h 582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19866" h="582163">
                      <a:moveTo>
                        <a:pt x="0" y="563517"/>
                      </a:moveTo>
                      <a:cubicBezTo>
                        <a:pt x="64205" y="307400"/>
                        <a:pt x="128411" y="51284"/>
                        <a:pt x="245533" y="4717"/>
                      </a:cubicBezTo>
                      <a:cubicBezTo>
                        <a:pt x="362655" y="-41850"/>
                        <a:pt x="611011" y="271417"/>
                        <a:pt x="702733" y="284117"/>
                      </a:cubicBezTo>
                      <a:cubicBezTo>
                        <a:pt x="794455" y="296817"/>
                        <a:pt x="825499" y="66806"/>
                        <a:pt x="795866" y="80917"/>
                      </a:cubicBezTo>
                      <a:cubicBezTo>
                        <a:pt x="766233" y="95028"/>
                        <a:pt x="567266" y="289762"/>
                        <a:pt x="524933" y="368784"/>
                      </a:cubicBezTo>
                      <a:cubicBezTo>
                        <a:pt x="482600" y="447806"/>
                        <a:pt x="485422" y="524006"/>
                        <a:pt x="541866" y="555050"/>
                      </a:cubicBezTo>
                      <a:cubicBezTo>
                        <a:pt x="598310" y="586094"/>
                        <a:pt x="798689" y="595972"/>
                        <a:pt x="863600" y="555050"/>
                      </a:cubicBezTo>
                      <a:cubicBezTo>
                        <a:pt x="928511" y="514128"/>
                        <a:pt x="889000" y="319395"/>
                        <a:pt x="931333" y="309517"/>
                      </a:cubicBezTo>
                      <a:cubicBezTo>
                        <a:pt x="973666" y="299639"/>
                        <a:pt x="1028700" y="477440"/>
                        <a:pt x="1117600" y="495784"/>
                      </a:cubicBezTo>
                      <a:cubicBezTo>
                        <a:pt x="1206500" y="514128"/>
                        <a:pt x="1377244" y="476028"/>
                        <a:pt x="1464733" y="419584"/>
                      </a:cubicBezTo>
                      <a:cubicBezTo>
                        <a:pt x="1552222" y="363140"/>
                        <a:pt x="1653822" y="179695"/>
                        <a:pt x="1642533" y="157117"/>
                      </a:cubicBezTo>
                      <a:cubicBezTo>
                        <a:pt x="1631244" y="134539"/>
                        <a:pt x="1422400" y="220617"/>
                        <a:pt x="1397000" y="284117"/>
                      </a:cubicBezTo>
                      <a:cubicBezTo>
                        <a:pt x="1371600" y="347617"/>
                        <a:pt x="1404055" y="512717"/>
                        <a:pt x="1490133" y="538117"/>
                      </a:cubicBezTo>
                      <a:cubicBezTo>
                        <a:pt x="1576211" y="563517"/>
                        <a:pt x="1834444" y="492961"/>
                        <a:pt x="1913466" y="436517"/>
                      </a:cubicBezTo>
                      <a:cubicBezTo>
                        <a:pt x="1992488" y="380072"/>
                        <a:pt x="1936044" y="257305"/>
                        <a:pt x="1964266" y="199450"/>
                      </a:cubicBezTo>
                      <a:cubicBezTo>
                        <a:pt x="1992488" y="141594"/>
                        <a:pt x="2027767" y="76684"/>
                        <a:pt x="2082800" y="89384"/>
                      </a:cubicBezTo>
                      <a:cubicBezTo>
                        <a:pt x="2137833" y="102084"/>
                        <a:pt x="2284588" y="219206"/>
                        <a:pt x="2294466" y="275650"/>
                      </a:cubicBezTo>
                      <a:cubicBezTo>
                        <a:pt x="2304344" y="332094"/>
                        <a:pt x="2137833" y="387128"/>
                        <a:pt x="2142066" y="428050"/>
                      </a:cubicBezTo>
                      <a:cubicBezTo>
                        <a:pt x="2146299" y="468972"/>
                        <a:pt x="2233082" y="495078"/>
                        <a:pt x="2319866" y="521184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373655-5FD5-0E3F-D7C9-820B75D1165D}"/>
                    </a:ext>
                  </a:extLst>
                </p:cNvPr>
                <p:cNvSpPr/>
                <p:nvPr/>
              </p:nvSpPr>
              <p:spPr>
                <a:xfrm>
                  <a:off x="1162334" y="3046434"/>
                  <a:ext cx="1316650" cy="511147"/>
                </a:xfrm>
                <a:custGeom>
                  <a:avLst/>
                  <a:gdLst>
                    <a:gd name="connsiteX0" fmla="*/ 0 w 2035842"/>
                    <a:gd name="connsiteY0" fmla="*/ 696222 h 696222"/>
                    <a:gd name="connsiteX1" fmla="*/ 347133 w 2035842"/>
                    <a:gd name="connsiteY1" fmla="*/ 272888 h 696222"/>
                    <a:gd name="connsiteX2" fmla="*/ 745067 w 2035842"/>
                    <a:gd name="connsiteY2" fmla="*/ 450688 h 696222"/>
                    <a:gd name="connsiteX3" fmla="*/ 541867 w 2035842"/>
                    <a:gd name="connsiteY3" fmla="*/ 679288 h 696222"/>
                    <a:gd name="connsiteX4" fmla="*/ 397933 w 2035842"/>
                    <a:gd name="connsiteY4" fmla="*/ 442222 h 696222"/>
                    <a:gd name="connsiteX5" fmla="*/ 685800 w 2035842"/>
                    <a:gd name="connsiteY5" fmla="*/ 205155 h 696222"/>
                    <a:gd name="connsiteX6" fmla="*/ 1075267 w 2035842"/>
                    <a:gd name="connsiteY6" fmla="*/ 222088 h 696222"/>
                    <a:gd name="connsiteX7" fmla="*/ 1337733 w 2035842"/>
                    <a:gd name="connsiteY7" fmla="*/ 128955 h 696222"/>
                    <a:gd name="connsiteX8" fmla="*/ 1049867 w 2035842"/>
                    <a:gd name="connsiteY8" fmla="*/ 10422 h 696222"/>
                    <a:gd name="connsiteX9" fmla="*/ 829733 w 2035842"/>
                    <a:gd name="connsiteY9" fmla="*/ 416822 h 696222"/>
                    <a:gd name="connsiteX10" fmla="*/ 905933 w 2035842"/>
                    <a:gd name="connsiteY10" fmla="*/ 611555 h 696222"/>
                    <a:gd name="connsiteX11" fmla="*/ 1320800 w 2035842"/>
                    <a:gd name="connsiteY11" fmla="*/ 645422 h 696222"/>
                    <a:gd name="connsiteX12" fmla="*/ 1075267 w 2035842"/>
                    <a:gd name="connsiteY12" fmla="*/ 366022 h 696222"/>
                    <a:gd name="connsiteX13" fmla="*/ 1337733 w 2035842"/>
                    <a:gd name="connsiteY13" fmla="*/ 306755 h 696222"/>
                    <a:gd name="connsiteX14" fmla="*/ 1405467 w 2035842"/>
                    <a:gd name="connsiteY14" fmla="*/ 213622 h 696222"/>
                    <a:gd name="connsiteX15" fmla="*/ 1041400 w 2035842"/>
                    <a:gd name="connsiteY15" fmla="*/ 95088 h 696222"/>
                    <a:gd name="connsiteX16" fmla="*/ 1397000 w 2035842"/>
                    <a:gd name="connsiteY16" fmla="*/ 442222 h 696222"/>
                    <a:gd name="connsiteX17" fmla="*/ 1634067 w 2035842"/>
                    <a:gd name="connsiteY17" fmla="*/ 416822 h 696222"/>
                    <a:gd name="connsiteX18" fmla="*/ 1718733 w 2035842"/>
                    <a:gd name="connsiteY18" fmla="*/ 230555 h 696222"/>
                    <a:gd name="connsiteX19" fmla="*/ 2032000 w 2035842"/>
                    <a:gd name="connsiteY19" fmla="*/ 340622 h 696222"/>
                    <a:gd name="connsiteX20" fmla="*/ 1871133 w 2035842"/>
                    <a:gd name="connsiteY20" fmla="*/ 484555 h 696222"/>
                    <a:gd name="connsiteX21" fmla="*/ 1549400 w 2035842"/>
                    <a:gd name="connsiteY21" fmla="*/ 620022 h 696222"/>
                    <a:gd name="connsiteX0" fmla="*/ 0 w 2035842"/>
                    <a:gd name="connsiteY0" fmla="*/ 724329 h 724329"/>
                    <a:gd name="connsiteX1" fmla="*/ 347133 w 2035842"/>
                    <a:gd name="connsiteY1" fmla="*/ 300995 h 724329"/>
                    <a:gd name="connsiteX2" fmla="*/ 745067 w 2035842"/>
                    <a:gd name="connsiteY2" fmla="*/ 478795 h 724329"/>
                    <a:gd name="connsiteX3" fmla="*/ 541867 w 2035842"/>
                    <a:gd name="connsiteY3" fmla="*/ 707395 h 724329"/>
                    <a:gd name="connsiteX4" fmla="*/ 397933 w 2035842"/>
                    <a:gd name="connsiteY4" fmla="*/ 470329 h 724329"/>
                    <a:gd name="connsiteX5" fmla="*/ 685800 w 2035842"/>
                    <a:gd name="connsiteY5" fmla="*/ 233262 h 724329"/>
                    <a:gd name="connsiteX6" fmla="*/ 1075267 w 2035842"/>
                    <a:gd name="connsiteY6" fmla="*/ 250195 h 724329"/>
                    <a:gd name="connsiteX7" fmla="*/ 1337733 w 2035842"/>
                    <a:gd name="connsiteY7" fmla="*/ 157062 h 724329"/>
                    <a:gd name="connsiteX8" fmla="*/ 1103810 w 2035842"/>
                    <a:gd name="connsiteY8" fmla="*/ 30214 h 724329"/>
                    <a:gd name="connsiteX9" fmla="*/ 1049867 w 2035842"/>
                    <a:gd name="connsiteY9" fmla="*/ 38529 h 724329"/>
                    <a:gd name="connsiteX10" fmla="*/ 829733 w 2035842"/>
                    <a:gd name="connsiteY10" fmla="*/ 444929 h 724329"/>
                    <a:gd name="connsiteX11" fmla="*/ 905933 w 2035842"/>
                    <a:gd name="connsiteY11" fmla="*/ 639662 h 724329"/>
                    <a:gd name="connsiteX12" fmla="*/ 1320800 w 2035842"/>
                    <a:gd name="connsiteY12" fmla="*/ 673529 h 724329"/>
                    <a:gd name="connsiteX13" fmla="*/ 1075267 w 2035842"/>
                    <a:gd name="connsiteY13" fmla="*/ 394129 h 724329"/>
                    <a:gd name="connsiteX14" fmla="*/ 1337733 w 2035842"/>
                    <a:gd name="connsiteY14" fmla="*/ 334862 h 724329"/>
                    <a:gd name="connsiteX15" fmla="*/ 1405467 w 2035842"/>
                    <a:gd name="connsiteY15" fmla="*/ 241729 h 724329"/>
                    <a:gd name="connsiteX16" fmla="*/ 1041400 w 2035842"/>
                    <a:gd name="connsiteY16" fmla="*/ 123195 h 724329"/>
                    <a:gd name="connsiteX17" fmla="*/ 1397000 w 2035842"/>
                    <a:gd name="connsiteY17" fmla="*/ 470329 h 724329"/>
                    <a:gd name="connsiteX18" fmla="*/ 1634067 w 2035842"/>
                    <a:gd name="connsiteY18" fmla="*/ 444929 h 724329"/>
                    <a:gd name="connsiteX19" fmla="*/ 1718733 w 2035842"/>
                    <a:gd name="connsiteY19" fmla="*/ 258662 h 724329"/>
                    <a:gd name="connsiteX20" fmla="*/ 2032000 w 2035842"/>
                    <a:gd name="connsiteY20" fmla="*/ 368729 h 724329"/>
                    <a:gd name="connsiteX21" fmla="*/ 1871133 w 2035842"/>
                    <a:gd name="connsiteY21" fmla="*/ 512662 h 724329"/>
                    <a:gd name="connsiteX22" fmla="*/ 1549400 w 2035842"/>
                    <a:gd name="connsiteY22" fmla="*/ 648129 h 724329"/>
                    <a:gd name="connsiteX0" fmla="*/ 0 w 2035842"/>
                    <a:gd name="connsiteY0" fmla="*/ 704122 h 704122"/>
                    <a:gd name="connsiteX1" fmla="*/ 347133 w 2035842"/>
                    <a:gd name="connsiteY1" fmla="*/ 280788 h 704122"/>
                    <a:gd name="connsiteX2" fmla="*/ 745067 w 2035842"/>
                    <a:gd name="connsiteY2" fmla="*/ 458588 h 704122"/>
                    <a:gd name="connsiteX3" fmla="*/ 541867 w 2035842"/>
                    <a:gd name="connsiteY3" fmla="*/ 687188 h 704122"/>
                    <a:gd name="connsiteX4" fmla="*/ 397933 w 2035842"/>
                    <a:gd name="connsiteY4" fmla="*/ 450122 h 704122"/>
                    <a:gd name="connsiteX5" fmla="*/ 685800 w 2035842"/>
                    <a:gd name="connsiteY5" fmla="*/ 213055 h 704122"/>
                    <a:gd name="connsiteX6" fmla="*/ 1075267 w 2035842"/>
                    <a:gd name="connsiteY6" fmla="*/ 229988 h 704122"/>
                    <a:gd name="connsiteX7" fmla="*/ 1337733 w 2035842"/>
                    <a:gd name="connsiteY7" fmla="*/ 136855 h 704122"/>
                    <a:gd name="connsiteX8" fmla="*/ 1103810 w 2035842"/>
                    <a:gd name="connsiteY8" fmla="*/ 10007 h 704122"/>
                    <a:gd name="connsiteX9" fmla="*/ 829733 w 2035842"/>
                    <a:gd name="connsiteY9" fmla="*/ 424722 h 704122"/>
                    <a:gd name="connsiteX10" fmla="*/ 905933 w 2035842"/>
                    <a:gd name="connsiteY10" fmla="*/ 619455 h 704122"/>
                    <a:gd name="connsiteX11" fmla="*/ 1320800 w 2035842"/>
                    <a:gd name="connsiteY11" fmla="*/ 653322 h 704122"/>
                    <a:gd name="connsiteX12" fmla="*/ 1075267 w 2035842"/>
                    <a:gd name="connsiteY12" fmla="*/ 373922 h 704122"/>
                    <a:gd name="connsiteX13" fmla="*/ 1337733 w 2035842"/>
                    <a:gd name="connsiteY13" fmla="*/ 314655 h 704122"/>
                    <a:gd name="connsiteX14" fmla="*/ 1405467 w 2035842"/>
                    <a:gd name="connsiteY14" fmla="*/ 221522 h 704122"/>
                    <a:gd name="connsiteX15" fmla="*/ 1041400 w 2035842"/>
                    <a:gd name="connsiteY15" fmla="*/ 102988 h 704122"/>
                    <a:gd name="connsiteX16" fmla="*/ 1397000 w 2035842"/>
                    <a:gd name="connsiteY16" fmla="*/ 450122 h 704122"/>
                    <a:gd name="connsiteX17" fmla="*/ 1634067 w 2035842"/>
                    <a:gd name="connsiteY17" fmla="*/ 424722 h 704122"/>
                    <a:gd name="connsiteX18" fmla="*/ 1718733 w 2035842"/>
                    <a:gd name="connsiteY18" fmla="*/ 238455 h 704122"/>
                    <a:gd name="connsiteX19" fmla="*/ 2032000 w 2035842"/>
                    <a:gd name="connsiteY19" fmla="*/ 348522 h 704122"/>
                    <a:gd name="connsiteX20" fmla="*/ 1871133 w 2035842"/>
                    <a:gd name="connsiteY20" fmla="*/ 492455 h 704122"/>
                    <a:gd name="connsiteX21" fmla="*/ 1549400 w 2035842"/>
                    <a:gd name="connsiteY21" fmla="*/ 627922 h 70412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1337733 w 2035842"/>
                    <a:gd name="connsiteY7" fmla="*/ 41185 h 608452"/>
                    <a:gd name="connsiteX8" fmla="*/ 829733 w 2035842"/>
                    <a:gd name="connsiteY8" fmla="*/ 329052 h 608452"/>
                    <a:gd name="connsiteX9" fmla="*/ 905933 w 2035842"/>
                    <a:gd name="connsiteY9" fmla="*/ 523785 h 608452"/>
                    <a:gd name="connsiteX10" fmla="*/ 1320800 w 2035842"/>
                    <a:gd name="connsiteY10" fmla="*/ 557652 h 608452"/>
                    <a:gd name="connsiteX11" fmla="*/ 1075267 w 2035842"/>
                    <a:gd name="connsiteY11" fmla="*/ 278252 h 608452"/>
                    <a:gd name="connsiteX12" fmla="*/ 1337733 w 2035842"/>
                    <a:gd name="connsiteY12" fmla="*/ 218985 h 608452"/>
                    <a:gd name="connsiteX13" fmla="*/ 1405467 w 2035842"/>
                    <a:gd name="connsiteY13" fmla="*/ 125852 h 608452"/>
                    <a:gd name="connsiteX14" fmla="*/ 1041400 w 2035842"/>
                    <a:gd name="connsiteY14" fmla="*/ 7318 h 608452"/>
                    <a:gd name="connsiteX15" fmla="*/ 1397000 w 2035842"/>
                    <a:gd name="connsiteY15" fmla="*/ 354452 h 608452"/>
                    <a:gd name="connsiteX16" fmla="*/ 1634067 w 2035842"/>
                    <a:gd name="connsiteY16" fmla="*/ 329052 h 608452"/>
                    <a:gd name="connsiteX17" fmla="*/ 1718733 w 2035842"/>
                    <a:gd name="connsiteY17" fmla="*/ 142785 h 608452"/>
                    <a:gd name="connsiteX18" fmla="*/ 2032000 w 2035842"/>
                    <a:gd name="connsiteY18" fmla="*/ 252852 h 608452"/>
                    <a:gd name="connsiteX19" fmla="*/ 1871133 w 2035842"/>
                    <a:gd name="connsiteY19" fmla="*/ 396785 h 608452"/>
                    <a:gd name="connsiteX20" fmla="*/ 1549400 w 2035842"/>
                    <a:gd name="connsiteY20" fmla="*/ 532252 h 608452"/>
                    <a:gd name="connsiteX0" fmla="*/ 0 w 2035842"/>
                    <a:gd name="connsiteY0" fmla="*/ 608452 h 608452"/>
                    <a:gd name="connsiteX1" fmla="*/ 347133 w 2035842"/>
                    <a:gd name="connsiteY1" fmla="*/ 185118 h 608452"/>
                    <a:gd name="connsiteX2" fmla="*/ 745067 w 2035842"/>
                    <a:gd name="connsiteY2" fmla="*/ 362918 h 608452"/>
                    <a:gd name="connsiteX3" fmla="*/ 541867 w 2035842"/>
                    <a:gd name="connsiteY3" fmla="*/ 591518 h 608452"/>
                    <a:gd name="connsiteX4" fmla="*/ 397933 w 2035842"/>
                    <a:gd name="connsiteY4" fmla="*/ 354452 h 608452"/>
                    <a:gd name="connsiteX5" fmla="*/ 685800 w 2035842"/>
                    <a:gd name="connsiteY5" fmla="*/ 117385 h 608452"/>
                    <a:gd name="connsiteX6" fmla="*/ 1075267 w 2035842"/>
                    <a:gd name="connsiteY6" fmla="*/ 134318 h 608452"/>
                    <a:gd name="connsiteX7" fmla="*/ 829733 w 2035842"/>
                    <a:gd name="connsiteY7" fmla="*/ 329052 h 608452"/>
                    <a:gd name="connsiteX8" fmla="*/ 905933 w 2035842"/>
                    <a:gd name="connsiteY8" fmla="*/ 523785 h 608452"/>
                    <a:gd name="connsiteX9" fmla="*/ 1320800 w 2035842"/>
                    <a:gd name="connsiteY9" fmla="*/ 557652 h 608452"/>
                    <a:gd name="connsiteX10" fmla="*/ 1075267 w 2035842"/>
                    <a:gd name="connsiteY10" fmla="*/ 278252 h 608452"/>
                    <a:gd name="connsiteX11" fmla="*/ 1337733 w 2035842"/>
                    <a:gd name="connsiteY11" fmla="*/ 218985 h 608452"/>
                    <a:gd name="connsiteX12" fmla="*/ 1405467 w 2035842"/>
                    <a:gd name="connsiteY12" fmla="*/ 125852 h 608452"/>
                    <a:gd name="connsiteX13" fmla="*/ 1041400 w 2035842"/>
                    <a:gd name="connsiteY13" fmla="*/ 7318 h 608452"/>
                    <a:gd name="connsiteX14" fmla="*/ 1397000 w 2035842"/>
                    <a:gd name="connsiteY14" fmla="*/ 354452 h 608452"/>
                    <a:gd name="connsiteX15" fmla="*/ 1634067 w 2035842"/>
                    <a:gd name="connsiteY15" fmla="*/ 329052 h 608452"/>
                    <a:gd name="connsiteX16" fmla="*/ 1718733 w 2035842"/>
                    <a:gd name="connsiteY16" fmla="*/ 142785 h 608452"/>
                    <a:gd name="connsiteX17" fmla="*/ 2032000 w 2035842"/>
                    <a:gd name="connsiteY17" fmla="*/ 252852 h 608452"/>
                    <a:gd name="connsiteX18" fmla="*/ 1871133 w 2035842"/>
                    <a:gd name="connsiteY18" fmla="*/ 396785 h 608452"/>
                    <a:gd name="connsiteX19" fmla="*/ 1549400 w 2035842"/>
                    <a:gd name="connsiteY19" fmla="*/ 532252 h 608452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405467 w 2035842"/>
                    <a:gd name="connsiteY12" fmla="*/ 28546 h 511146"/>
                    <a:gd name="connsiteX13" fmla="*/ 1397000 w 2035842"/>
                    <a:gd name="connsiteY13" fmla="*/ 257146 h 511146"/>
                    <a:gd name="connsiteX14" fmla="*/ 1634067 w 2035842"/>
                    <a:gd name="connsiteY14" fmla="*/ 231746 h 511146"/>
                    <a:gd name="connsiteX15" fmla="*/ 1718733 w 2035842"/>
                    <a:gd name="connsiteY15" fmla="*/ 45479 h 511146"/>
                    <a:gd name="connsiteX16" fmla="*/ 2032000 w 2035842"/>
                    <a:gd name="connsiteY16" fmla="*/ 155546 h 511146"/>
                    <a:gd name="connsiteX17" fmla="*/ 1871133 w 2035842"/>
                    <a:gd name="connsiteY17" fmla="*/ 299479 h 511146"/>
                    <a:gd name="connsiteX18" fmla="*/ 1549400 w 2035842"/>
                    <a:gd name="connsiteY18" fmla="*/ 434946 h 511146"/>
                    <a:gd name="connsiteX0" fmla="*/ 0 w 2035842"/>
                    <a:gd name="connsiteY0" fmla="*/ 511146 h 511146"/>
                    <a:gd name="connsiteX1" fmla="*/ 347133 w 2035842"/>
                    <a:gd name="connsiteY1" fmla="*/ 87812 h 511146"/>
                    <a:gd name="connsiteX2" fmla="*/ 745067 w 2035842"/>
                    <a:gd name="connsiteY2" fmla="*/ 265612 h 511146"/>
                    <a:gd name="connsiteX3" fmla="*/ 541867 w 2035842"/>
                    <a:gd name="connsiteY3" fmla="*/ 494212 h 511146"/>
                    <a:gd name="connsiteX4" fmla="*/ 397933 w 2035842"/>
                    <a:gd name="connsiteY4" fmla="*/ 257146 h 511146"/>
                    <a:gd name="connsiteX5" fmla="*/ 685800 w 2035842"/>
                    <a:gd name="connsiteY5" fmla="*/ 20079 h 511146"/>
                    <a:gd name="connsiteX6" fmla="*/ 1075267 w 2035842"/>
                    <a:gd name="connsiteY6" fmla="*/ 37012 h 511146"/>
                    <a:gd name="connsiteX7" fmla="*/ 829733 w 2035842"/>
                    <a:gd name="connsiteY7" fmla="*/ 231746 h 511146"/>
                    <a:gd name="connsiteX8" fmla="*/ 905933 w 2035842"/>
                    <a:gd name="connsiteY8" fmla="*/ 426479 h 511146"/>
                    <a:gd name="connsiteX9" fmla="*/ 1320800 w 2035842"/>
                    <a:gd name="connsiteY9" fmla="*/ 460346 h 511146"/>
                    <a:gd name="connsiteX10" fmla="*/ 1075267 w 2035842"/>
                    <a:gd name="connsiteY10" fmla="*/ 180946 h 511146"/>
                    <a:gd name="connsiteX11" fmla="*/ 1337733 w 2035842"/>
                    <a:gd name="connsiteY11" fmla="*/ 121679 h 511146"/>
                    <a:gd name="connsiteX12" fmla="*/ 1397000 w 2035842"/>
                    <a:gd name="connsiteY12" fmla="*/ 257146 h 511146"/>
                    <a:gd name="connsiteX13" fmla="*/ 1634067 w 2035842"/>
                    <a:gd name="connsiteY13" fmla="*/ 231746 h 511146"/>
                    <a:gd name="connsiteX14" fmla="*/ 1718733 w 2035842"/>
                    <a:gd name="connsiteY14" fmla="*/ 45479 h 511146"/>
                    <a:gd name="connsiteX15" fmla="*/ 2032000 w 2035842"/>
                    <a:gd name="connsiteY15" fmla="*/ 155546 h 511146"/>
                    <a:gd name="connsiteX16" fmla="*/ 1871133 w 2035842"/>
                    <a:gd name="connsiteY16" fmla="*/ 299479 h 511146"/>
                    <a:gd name="connsiteX17" fmla="*/ 1549400 w 2035842"/>
                    <a:gd name="connsiteY17" fmla="*/ 434946 h 51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035842" h="511146">
                      <a:moveTo>
                        <a:pt x="0" y="511146"/>
                      </a:moveTo>
                      <a:cubicBezTo>
                        <a:pt x="111477" y="319940"/>
                        <a:pt x="222955" y="128734"/>
                        <a:pt x="347133" y="87812"/>
                      </a:cubicBezTo>
                      <a:cubicBezTo>
                        <a:pt x="471311" y="46890"/>
                        <a:pt x="712611" y="197879"/>
                        <a:pt x="745067" y="265612"/>
                      </a:cubicBezTo>
                      <a:cubicBezTo>
                        <a:pt x="777523" y="333345"/>
                        <a:pt x="599723" y="495623"/>
                        <a:pt x="541867" y="494212"/>
                      </a:cubicBezTo>
                      <a:cubicBezTo>
                        <a:pt x="484011" y="492801"/>
                        <a:pt x="373944" y="336168"/>
                        <a:pt x="397933" y="257146"/>
                      </a:cubicBezTo>
                      <a:cubicBezTo>
                        <a:pt x="421922" y="178124"/>
                        <a:pt x="572911" y="56768"/>
                        <a:pt x="685800" y="20079"/>
                      </a:cubicBezTo>
                      <a:cubicBezTo>
                        <a:pt x="798689" y="-16610"/>
                        <a:pt x="1051278" y="1734"/>
                        <a:pt x="1075267" y="37012"/>
                      </a:cubicBezTo>
                      <a:cubicBezTo>
                        <a:pt x="1099256" y="72290"/>
                        <a:pt x="857955" y="166835"/>
                        <a:pt x="829733" y="231746"/>
                      </a:cubicBezTo>
                      <a:cubicBezTo>
                        <a:pt x="801511" y="296657"/>
                        <a:pt x="824089" y="388379"/>
                        <a:pt x="905933" y="426479"/>
                      </a:cubicBezTo>
                      <a:cubicBezTo>
                        <a:pt x="987777" y="464579"/>
                        <a:pt x="1292578" y="501268"/>
                        <a:pt x="1320800" y="460346"/>
                      </a:cubicBezTo>
                      <a:cubicBezTo>
                        <a:pt x="1349022" y="419424"/>
                        <a:pt x="1072445" y="237391"/>
                        <a:pt x="1075267" y="180946"/>
                      </a:cubicBezTo>
                      <a:cubicBezTo>
                        <a:pt x="1078089" y="124501"/>
                        <a:pt x="1284111" y="108979"/>
                        <a:pt x="1337733" y="121679"/>
                      </a:cubicBezTo>
                      <a:cubicBezTo>
                        <a:pt x="1391355" y="134379"/>
                        <a:pt x="1347611" y="238802"/>
                        <a:pt x="1397000" y="257146"/>
                      </a:cubicBezTo>
                      <a:cubicBezTo>
                        <a:pt x="1446389" y="275490"/>
                        <a:pt x="1580445" y="267024"/>
                        <a:pt x="1634067" y="231746"/>
                      </a:cubicBezTo>
                      <a:cubicBezTo>
                        <a:pt x="1687689" y="196468"/>
                        <a:pt x="1652411" y="58179"/>
                        <a:pt x="1718733" y="45479"/>
                      </a:cubicBezTo>
                      <a:cubicBezTo>
                        <a:pt x="1785055" y="32779"/>
                        <a:pt x="2006600" y="113213"/>
                        <a:pt x="2032000" y="155546"/>
                      </a:cubicBezTo>
                      <a:cubicBezTo>
                        <a:pt x="2057400" y="197879"/>
                        <a:pt x="1951566" y="252912"/>
                        <a:pt x="1871133" y="299479"/>
                      </a:cubicBezTo>
                      <a:cubicBezTo>
                        <a:pt x="1790700" y="346046"/>
                        <a:pt x="1601611" y="406724"/>
                        <a:pt x="1549400" y="43494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2EFA1F0-3A27-93C4-B8A1-83787B26A291}"/>
                    </a:ext>
                  </a:extLst>
                </p:cNvPr>
                <p:cNvSpPr/>
                <p:nvPr/>
              </p:nvSpPr>
              <p:spPr>
                <a:xfrm>
                  <a:off x="1105727" y="3847286"/>
                  <a:ext cx="2496990" cy="580029"/>
                </a:xfrm>
                <a:custGeom>
                  <a:avLst/>
                  <a:gdLst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19" fmla="*/ 1388533 w 2496990"/>
                    <a:gd name="connsiteY19" fmla="*/ 2235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18" fmla="*/ 1219200 w 2496990"/>
                    <a:gd name="connsiteY18" fmla="*/ 274377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  <a:gd name="connsiteX17" fmla="*/ 1278467 w 2496990"/>
                    <a:gd name="connsiteY17" fmla="*/ 443710 h 580028"/>
                    <a:gd name="connsiteX0" fmla="*/ 0 w 2496990"/>
                    <a:gd name="connsiteY0" fmla="*/ 265910 h 580028"/>
                    <a:gd name="connsiteX1" fmla="*/ 516467 w 2496990"/>
                    <a:gd name="connsiteY1" fmla="*/ 579177 h 580028"/>
                    <a:gd name="connsiteX2" fmla="*/ 838200 w 2496990"/>
                    <a:gd name="connsiteY2" fmla="*/ 181243 h 580028"/>
                    <a:gd name="connsiteX3" fmla="*/ 668867 w 2496990"/>
                    <a:gd name="connsiteY3" fmla="*/ 3443 h 580028"/>
                    <a:gd name="connsiteX4" fmla="*/ 584200 w 2496990"/>
                    <a:gd name="connsiteY4" fmla="*/ 325177 h 580028"/>
                    <a:gd name="connsiteX5" fmla="*/ 990600 w 2496990"/>
                    <a:gd name="connsiteY5" fmla="*/ 308243 h 580028"/>
                    <a:gd name="connsiteX6" fmla="*/ 1117600 w 2496990"/>
                    <a:gd name="connsiteY6" fmla="*/ 62710 h 580028"/>
                    <a:gd name="connsiteX7" fmla="*/ 1413933 w 2496990"/>
                    <a:gd name="connsiteY7" fmla="*/ 147377 h 580028"/>
                    <a:gd name="connsiteX8" fmla="*/ 1718733 w 2496990"/>
                    <a:gd name="connsiteY8" fmla="*/ 291310 h 580028"/>
                    <a:gd name="connsiteX9" fmla="*/ 1921933 w 2496990"/>
                    <a:gd name="connsiteY9" fmla="*/ 88110 h 580028"/>
                    <a:gd name="connsiteX10" fmla="*/ 1786467 w 2496990"/>
                    <a:gd name="connsiteY10" fmla="*/ 11910 h 580028"/>
                    <a:gd name="connsiteX11" fmla="*/ 1710267 w 2496990"/>
                    <a:gd name="connsiteY11" fmla="*/ 198177 h 580028"/>
                    <a:gd name="connsiteX12" fmla="*/ 2023533 w 2496990"/>
                    <a:gd name="connsiteY12" fmla="*/ 308243 h 580028"/>
                    <a:gd name="connsiteX13" fmla="*/ 2489200 w 2496990"/>
                    <a:gd name="connsiteY13" fmla="*/ 291310 h 580028"/>
                    <a:gd name="connsiteX14" fmla="*/ 2302933 w 2496990"/>
                    <a:gd name="connsiteY14" fmla="*/ 486043 h 580028"/>
                    <a:gd name="connsiteX15" fmla="*/ 2142067 w 2496990"/>
                    <a:gd name="connsiteY15" fmla="*/ 113510 h 580028"/>
                    <a:gd name="connsiteX16" fmla="*/ 1735667 w 2496990"/>
                    <a:gd name="connsiteY16" fmla="*/ 452177 h 58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96990" h="580028">
                      <a:moveTo>
                        <a:pt x="0" y="265910"/>
                      </a:moveTo>
                      <a:cubicBezTo>
                        <a:pt x="188383" y="429599"/>
                        <a:pt x="376767" y="593288"/>
                        <a:pt x="516467" y="579177"/>
                      </a:cubicBezTo>
                      <a:cubicBezTo>
                        <a:pt x="656167" y="565066"/>
                        <a:pt x="812800" y="277199"/>
                        <a:pt x="838200" y="181243"/>
                      </a:cubicBezTo>
                      <a:cubicBezTo>
                        <a:pt x="863600" y="85287"/>
                        <a:pt x="711200" y="-20546"/>
                        <a:pt x="668867" y="3443"/>
                      </a:cubicBezTo>
                      <a:cubicBezTo>
                        <a:pt x="626534" y="27432"/>
                        <a:pt x="530578" y="274377"/>
                        <a:pt x="584200" y="325177"/>
                      </a:cubicBezTo>
                      <a:cubicBezTo>
                        <a:pt x="637822" y="375977"/>
                        <a:pt x="901700" y="351988"/>
                        <a:pt x="990600" y="308243"/>
                      </a:cubicBezTo>
                      <a:cubicBezTo>
                        <a:pt x="1079500" y="264498"/>
                        <a:pt x="1047044" y="89521"/>
                        <a:pt x="1117600" y="62710"/>
                      </a:cubicBezTo>
                      <a:cubicBezTo>
                        <a:pt x="1188156" y="35899"/>
                        <a:pt x="1313744" y="109277"/>
                        <a:pt x="1413933" y="147377"/>
                      </a:cubicBezTo>
                      <a:cubicBezTo>
                        <a:pt x="1514122" y="185477"/>
                        <a:pt x="1634066" y="301188"/>
                        <a:pt x="1718733" y="291310"/>
                      </a:cubicBezTo>
                      <a:cubicBezTo>
                        <a:pt x="1803400" y="281432"/>
                        <a:pt x="1910644" y="134677"/>
                        <a:pt x="1921933" y="88110"/>
                      </a:cubicBezTo>
                      <a:cubicBezTo>
                        <a:pt x="1933222" y="41543"/>
                        <a:pt x="1821745" y="-6434"/>
                        <a:pt x="1786467" y="11910"/>
                      </a:cubicBezTo>
                      <a:cubicBezTo>
                        <a:pt x="1751189" y="30254"/>
                        <a:pt x="1670756" y="148788"/>
                        <a:pt x="1710267" y="198177"/>
                      </a:cubicBezTo>
                      <a:cubicBezTo>
                        <a:pt x="1749778" y="247566"/>
                        <a:pt x="1893711" y="292721"/>
                        <a:pt x="2023533" y="308243"/>
                      </a:cubicBezTo>
                      <a:cubicBezTo>
                        <a:pt x="2153355" y="323765"/>
                        <a:pt x="2442633" y="261677"/>
                        <a:pt x="2489200" y="291310"/>
                      </a:cubicBezTo>
                      <a:cubicBezTo>
                        <a:pt x="2535767" y="320943"/>
                        <a:pt x="2360789" y="515676"/>
                        <a:pt x="2302933" y="486043"/>
                      </a:cubicBezTo>
                      <a:cubicBezTo>
                        <a:pt x="2245078" y="456410"/>
                        <a:pt x="2236611" y="119154"/>
                        <a:pt x="2142067" y="113510"/>
                      </a:cubicBezTo>
                      <a:cubicBezTo>
                        <a:pt x="2047523" y="107866"/>
                        <a:pt x="1879600" y="397144"/>
                        <a:pt x="1735667" y="45217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F8593B1-8D17-BB94-1288-32B9E62D77DE}"/>
                    </a:ext>
                  </a:extLst>
                </p:cNvPr>
                <p:cNvSpPr/>
                <p:nvPr/>
              </p:nvSpPr>
              <p:spPr>
                <a:xfrm>
                  <a:off x="1139581" y="1864672"/>
                  <a:ext cx="999445" cy="477166"/>
                </a:xfrm>
                <a:custGeom>
                  <a:avLst/>
                  <a:gdLst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083734 w 2016565"/>
                    <a:gd name="connsiteY15" fmla="*/ 146729 h 477166"/>
                    <a:gd name="connsiteX16" fmla="*/ 795867 w 2016565"/>
                    <a:gd name="connsiteY16" fmla="*/ 163663 h 477166"/>
                    <a:gd name="connsiteX17" fmla="*/ 897467 w 2016565"/>
                    <a:gd name="connsiteY17" fmla="*/ 409196 h 477166"/>
                    <a:gd name="connsiteX18" fmla="*/ 1413934 w 2016565"/>
                    <a:gd name="connsiteY18" fmla="*/ 392263 h 477166"/>
                    <a:gd name="connsiteX19" fmla="*/ 1388534 w 2016565"/>
                    <a:gd name="connsiteY19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795867 w 2016565"/>
                    <a:gd name="connsiteY15" fmla="*/ 163663 h 477166"/>
                    <a:gd name="connsiteX16" fmla="*/ 897467 w 2016565"/>
                    <a:gd name="connsiteY16" fmla="*/ 409196 h 477166"/>
                    <a:gd name="connsiteX17" fmla="*/ 1413934 w 2016565"/>
                    <a:gd name="connsiteY17" fmla="*/ 392263 h 477166"/>
                    <a:gd name="connsiteX18" fmla="*/ 1388534 w 2016565"/>
                    <a:gd name="connsiteY18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897467 w 2016565"/>
                    <a:gd name="connsiteY15" fmla="*/ 409196 h 477166"/>
                    <a:gd name="connsiteX16" fmla="*/ 1413934 w 2016565"/>
                    <a:gd name="connsiteY16" fmla="*/ 392263 h 477166"/>
                    <a:gd name="connsiteX17" fmla="*/ 1388534 w 2016565"/>
                    <a:gd name="connsiteY17" fmla="*/ 205996 h 477166"/>
                    <a:gd name="connsiteX0" fmla="*/ 0 w 2016565"/>
                    <a:gd name="connsiteY0" fmla="*/ 70529 h 477166"/>
                    <a:gd name="connsiteX1" fmla="*/ 211667 w 2016565"/>
                    <a:gd name="connsiteY1" fmla="*/ 349929 h 477166"/>
                    <a:gd name="connsiteX2" fmla="*/ 533400 w 2016565"/>
                    <a:gd name="connsiteY2" fmla="*/ 155196 h 477166"/>
                    <a:gd name="connsiteX3" fmla="*/ 651934 w 2016565"/>
                    <a:gd name="connsiteY3" fmla="*/ 332996 h 477166"/>
                    <a:gd name="connsiteX4" fmla="*/ 914400 w 2016565"/>
                    <a:gd name="connsiteY4" fmla="*/ 172129 h 477166"/>
                    <a:gd name="connsiteX5" fmla="*/ 1126067 w 2016565"/>
                    <a:gd name="connsiteY5" fmla="*/ 299129 h 477166"/>
                    <a:gd name="connsiteX6" fmla="*/ 1354667 w 2016565"/>
                    <a:gd name="connsiteY6" fmla="*/ 112863 h 477166"/>
                    <a:gd name="connsiteX7" fmla="*/ 1701800 w 2016565"/>
                    <a:gd name="connsiteY7" fmla="*/ 290663 h 477166"/>
                    <a:gd name="connsiteX8" fmla="*/ 1938867 w 2016565"/>
                    <a:gd name="connsiteY8" fmla="*/ 163663 h 477166"/>
                    <a:gd name="connsiteX9" fmla="*/ 1820334 w 2016565"/>
                    <a:gd name="connsiteY9" fmla="*/ 2796 h 477166"/>
                    <a:gd name="connsiteX10" fmla="*/ 1693334 w 2016565"/>
                    <a:gd name="connsiteY10" fmla="*/ 307596 h 477166"/>
                    <a:gd name="connsiteX11" fmla="*/ 1879600 w 2016565"/>
                    <a:gd name="connsiteY11" fmla="*/ 476929 h 477166"/>
                    <a:gd name="connsiteX12" fmla="*/ 2006600 w 2016565"/>
                    <a:gd name="connsiteY12" fmla="*/ 273729 h 477166"/>
                    <a:gd name="connsiteX13" fmla="*/ 1608667 w 2016565"/>
                    <a:gd name="connsiteY13" fmla="*/ 78996 h 477166"/>
                    <a:gd name="connsiteX14" fmla="*/ 1278467 w 2016565"/>
                    <a:gd name="connsiteY14" fmla="*/ 332996 h 477166"/>
                    <a:gd name="connsiteX15" fmla="*/ 1413934 w 2016565"/>
                    <a:gd name="connsiteY15" fmla="*/ 392263 h 477166"/>
                    <a:gd name="connsiteX16" fmla="*/ 1388534 w 2016565"/>
                    <a:gd name="connsiteY16" fmla="*/ 205996 h 47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565" h="477166">
                      <a:moveTo>
                        <a:pt x="0" y="70529"/>
                      </a:moveTo>
                      <a:cubicBezTo>
                        <a:pt x="61383" y="203173"/>
                        <a:pt x="122767" y="335818"/>
                        <a:pt x="211667" y="349929"/>
                      </a:cubicBezTo>
                      <a:cubicBezTo>
                        <a:pt x="300567" y="364040"/>
                        <a:pt x="460022" y="158018"/>
                        <a:pt x="533400" y="155196"/>
                      </a:cubicBezTo>
                      <a:cubicBezTo>
                        <a:pt x="606778" y="152374"/>
                        <a:pt x="588434" y="330174"/>
                        <a:pt x="651934" y="332996"/>
                      </a:cubicBezTo>
                      <a:cubicBezTo>
                        <a:pt x="715434" y="335818"/>
                        <a:pt x="835378" y="177773"/>
                        <a:pt x="914400" y="172129"/>
                      </a:cubicBezTo>
                      <a:cubicBezTo>
                        <a:pt x="993422" y="166485"/>
                        <a:pt x="1052689" y="309007"/>
                        <a:pt x="1126067" y="299129"/>
                      </a:cubicBezTo>
                      <a:cubicBezTo>
                        <a:pt x="1199445" y="289251"/>
                        <a:pt x="1258712" y="114274"/>
                        <a:pt x="1354667" y="112863"/>
                      </a:cubicBezTo>
                      <a:cubicBezTo>
                        <a:pt x="1450622" y="111452"/>
                        <a:pt x="1604433" y="282196"/>
                        <a:pt x="1701800" y="290663"/>
                      </a:cubicBezTo>
                      <a:cubicBezTo>
                        <a:pt x="1799167" y="299130"/>
                        <a:pt x="1919111" y="211641"/>
                        <a:pt x="1938867" y="163663"/>
                      </a:cubicBezTo>
                      <a:cubicBezTo>
                        <a:pt x="1958623" y="115685"/>
                        <a:pt x="1861256" y="-21193"/>
                        <a:pt x="1820334" y="2796"/>
                      </a:cubicBezTo>
                      <a:cubicBezTo>
                        <a:pt x="1779412" y="26785"/>
                        <a:pt x="1683456" y="228574"/>
                        <a:pt x="1693334" y="307596"/>
                      </a:cubicBezTo>
                      <a:cubicBezTo>
                        <a:pt x="1703212" y="386618"/>
                        <a:pt x="1827389" y="482574"/>
                        <a:pt x="1879600" y="476929"/>
                      </a:cubicBezTo>
                      <a:cubicBezTo>
                        <a:pt x="1931811" y="471285"/>
                        <a:pt x="2051755" y="340051"/>
                        <a:pt x="2006600" y="273729"/>
                      </a:cubicBezTo>
                      <a:cubicBezTo>
                        <a:pt x="1961445" y="207407"/>
                        <a:pt x="1730023" y="69118"/>
                        <a:pt x="1608667" y="78996"/>
                      </a:cubicBezTo>
                      <a:cubicBezTo>
                        <a:pt x="1487312" y="88874"/>
                        <a:pt x="1310922" y="280785"/>
                        <a:pt x="1278467" y="332996"/>
                      </a:cubicBezTo>
                      <a:cubicBezTo>
                        <a:pt x="1246012" y="385207"/>
                        <a:pt x="1395589" y="413430"/>
                        <a:pt x="1413934" y="392263"/>
                      </a:cubicBezTo>
                      <a:cubicBezTo>
                        <a:pt x="1495778" y="358396"/>
                        <a:pt x="1442156" y="282196"/>
                        <a:pt x="1388534" y="20599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26F3580-E7C0-31C5-8F30-0D0A6E30DC0B}"/>
                    </a:ext>
                  </a:extLst>
                </p:cNvPr>
                <p:cNvSpPr/>
                <p:nvPr/>
              </p:nvSpPr>
              <p:spPr>
                <a:xfrm>
                  <a:off x="1058015" y="5427709"/>
                  <a:ext cx="2408255" cy="604984"/>
                </a:xfrm>
                <a:custGeom>
                  <a:avLst/>
                  <a:gdLst>
                    <a:gd name="connsiteX0" fmla="*/ 0 w 2396097"/>
                    <a:gd name="connsiteY0" fmla="*/ 364703 h 730047"/>
                    <a:gd name="connsiteX1" fmla="*/ 389466 w 2396097"/>
                    <a:gd name="connsiteY1" fmla="*/ 280037 h 730047"/>
                    <a:gd name="connsiteX2" fmla="*/ 668866 w 2396097"/>
                    <a:gd name="connsiteY2" fmla="*/ 347770 h 730047"/>
                    <a:gd name="connsiteX3" fmla="*/ 965200 w 2396097"/>
                    <a:gd name="connsiteY3" fmla="*/ 339303 h 730047"/>
                    <a:gd name="connsiteX4" fmla="*/ 1126066 w 2396097"/>
                    <a:gd name="connsiteY4" fmla="*/ 491703 h 730047"/>
                    <a:gd name="connsiteX5" fmla="*/ 1363133 w 2396097"/>
                    <a:gd name="connsiteY5" fmla="*/ 440903 h 730047"/>
                    <a:gd name="connsiteX6" fmla="*/ 1625600 w 2396097"/>
                    <a:gd name="connsiteY6" fmla="*/ 415503 h 730047"/>
                    <a:gd name="connsiteX7" fmla="*/ 1938866 w 2396097"/>
                    <a:gd name="connsiteY7" fmla="*/ 508637 h 730047"/>
                    <a:gd name="connsiteX8" fmla="*/ 2192866 w 2396097"/>
                    <a:gd name="connsiteY8" fmla="*/ 491703 h 730047"/>
                    <a:gd name="connsiteX9" fmla="*/ 2201333 w 2396097"/>
                    <a:gd name="connsiteY9" fmla="*/ 313903 h 730047"/>
                    <a:gd name="connsiteX10" fmla="*/ 2108200 w 2396097"/>
                    <a:gd name="connsiteY10" fmla="*/ 127637 h 730047"/>
                    <a:gd name="connsiteX11" fmla="*/ 1854200 w 2396097"/>
                    <a:gd name="connsiteY11" fmla="*/ 220770 h 730047"/>
                    <a:gd name="connsiteX12" fmla="*/ 1930400 w 2396097"/>
                    <a:gd name="connsiteY12" fmla="*/ 474770 h 730047"/>
                    <a:gd name="connsiteX13" fmla="*/ 2133600 w 2396097"/>
                    <a:gd name="connsiteY13" fmla="*/ 728770 h 730047"/>
                    <a:gd name="connsiteX14" fmla="*/ 2396066 w 2396097"/>
                    <a:gd name="connsiteY14" fmla="*/ 559437 h 730047"/>
                    <a:gd name="connsiteX15" fmla="*/ 2116666 w 2396097"/>
                    <a:gd name="connsiteY15" fmla="*/ 263103 h 730047"/>
                    <a:gd name="connsiteX16" fmla="*/ 2048933 w 2396097"/>
                    <a:gd name="connsiteY16" fmla="*/ 457837 h 730047"/>
                    <a:gd name="connsiteX17" fmla="*/ 1710266 w 2396097"/>
                    <a:gd name="connsiteY17" fmla="*/ 440903 h 730047"/>
                    <a:gd name="connsiteX18" fmla="*/ 1557866 w 2396097"/>
                    <a:gd name="connsiteY18" fmla="*/ 263103 h 730047"/>
                    <a:gd name="connsiteX19" fmla="*/ 1143000 w 2396097"/>
                    <a:gd name="connsiteY19" fmla="*/ 322370 h 730047"/>
                    <a:gd name="connsiteX20" fmla="*/ 982133 w 2396097"/>
                    <a:gd name="connsiteY20" fmla="*/ 474770 h 730047"/>
                    <a:gd name="connsiteX21" fmla="*/ 635000 w 2396097"/>
                    <a:gd name="connsiteY21" fmla="*/ 288503 h 730047"/>
                    <a:gd name="connsiteX22" fmla="*/ 736600 w 2396097"/>
                    <a:gd name="connsiteY22" fmla="*/ 637 h 730047"/>
                    <a:gd name="connsiteX23" fmla="*/ 296333 w 2396097"/>
                    <a:gd name="connsiteY23" fmla="*/ 220770 h 730047"/>
                    <a:gd name="connsiteX24" fmla="*/ 431800 w 2396097"/>
                    <a:gd name="connsiteY24" fmla="*/ 542503 h 730047"/>
                    <a:gd name="connsiteX25" fmla="*/ 795866 w 2396097"/>
                    <a:gd name="connsiteY25" fmla="*/ 542503 h 730047"/>
                    <a:gd name="connsiteX26" fmla="*/ 1058333 w 2396097"/>
                    <a:gd name="connsiteY26" fmla="*/ 195370 h 730047"/>
                    <a:gd name="connsiteX27" fmla="*/ 677333 w 2396097"/>
                    <a:gd name="connsiteY27" fmla="*/ 93770 h 730047"/>
                    <a:gd name="connsiteX28" fmla="*/ 533400 w 2396097"/>
                    <a:gd name="connsiteY28" fmla="*/ 330837 h 730047"/>
                    <a:gd name="connsiteX0" fmla="*/ 0 w 2396097"/>
                    <a:gd name="connsiteY0" fmla="*/ 276442 h 641786"/>
                    <a:gd name="connsiteX1" fmla="*/ 389466 w 2396097"/>
                    <a:gd name="connsiteY1" fmla="*/ 191776 h 641786"/>
                    <a:gd name="connsiteX2" fmla="*/ 668866 w 2396097"/>
                    <a:gd name="connsiteY2" fmla="*/ 259509 h 641786"/>
                    <a:gd name="connsiteX3" fmla="*/ 965200 w 2396097"/>
                    <a:gd name="connsiteY3" fmla="*/ 251042 h 641786"/>
                    <a:gd name="connsiteX4" fmla="*/ 1126066 w 2396097"/>
                    <a:gd name="connsiteY4" fmla="*/ 403442 h 641786"/>
                    <a:gd name="connsiteX5" fmla="*/ 1363133 w 2396097"/>
                    <a:gd name="connsiteY5" fmla="*/ 352642 h 641786"/>
                    <a:gd name="connsiteX6" fmla="*/ 1625600 w 2396097"/>
                    <a:gd name="connsiteY6" fmla="*/ 327242 h 641786"/>
                    <a:gd name="connsiteX7" fmla="*/ 1938866 w 2396097"/>
                    <a:gd name="connsiteY7" fmla="*/ 420376 h 641786"/>
                    <a:gd name="connsiteX8" fmla="*/ 2192866 w 2396097"/>
                    <a:gd name="connsiteY8" fmla="*/ 403442 h 641786"/>
                    <a:gd name="connsiteX9" fmla="*/ 2201333 w 2396097"/>
                    <a:gd name="connsiteY9" fmla="*/ 225642 h 641786"/>
                    <a:gd name="connsiteX10" fmla="*/ 2108200 w 2396097"/>
                    <a:gd name="connsiteY10" fmla="*/ 39376 h 641786"/>
                    <a:gd name="connsiteX11" fmla="*/ 1854200 w 2396097"/>
                    <a:gd name="connsiteY11" fmla="*/ 132509 h 641786"/>
                    <a:gd name="connsiteX12" fmla="*/ 1930400 w 2396097"/>
                    <a:gd name="connsiteY12" fmla="*/ 386509 h 641786"/>
                    <a:gd name="connsiteX13" fmla="*/ 2133600 w 2396097"/>
                    <a:gd name="connsiteY13" fmla="*/ 640509 h 641786"/>
                    <a:gd name="connsiteX14" fmla="*/ 2396066 w 2396097"/>
                    <a:gd name="connsiteY14" fmla="*/ 471176 h 641786"/>
                    <a:gd name="connsiteX15" fmla="*/ 2116666 w 2396097"/>
                    <a:gd name="connsiteY15" fmla="*/ 174842 h 641786"/>
                    <a:gd name="connsiteX16" fmla="*/ 2048933 w 2396097"/>
                    <a:gd name="connsiteY16" fmla="*/ 369576 h 641786"/>
                    <a:gd name="connsiteX17" fmla="*/ 1710266 w 2396097"/>
                    <a:gd name="connsiteY17" fmla="*/ 352642 h 641786"/>
                    <a:gd name="connsiteX18" fmla="*/ 1557866 w 2396097"/>
                    <a:gd name="connsiteY18" fmla="*/ 174842 h 641786"/>
                    <a:gd name="connsiteX19" fmla="*/ 1143000 w 2396097"/>
                    <a:gd name="connsiteY19" fmla="*/ 234109 h 641786"/>
                    <a:gd name="connsiteX20" fmla="*/ 982133 w 2396097"/>
                    <a:gd name="connsiteY20" fmla="*/ 386509 h 641786"/>
                    <a:gd name="connsiteX21" fmla="*/ 635000 w 2396097"/>
                    <a:gd name="connsiteY21" fmla="*/ 200242 h 641786"/>
                    <a:gd name="connsiteX22" fmla="*/ 296333 w 2396097"/>
                    <a:gd name="connsiteY22" fmla="*/ 132509 h 641786"/>
                    <a:gd name="connsiteX23" fmla="*/ 431800 w 2396097"/>
                    <a:gd name="connsiteY23" fmla="*/ 454242 h 641786"/>
                    <a:gd name="connsiteX24" fmla="*/ 795866 w 2396097"/>
                    <a:gd name="connsiteY24" fmla="*/ 454242 h 641786"/>
                    <a:gd name="connsiteX25" fmla="*/ 1058333 w 2396097"/>
                    <a:gd name="connsiteY25" fmla="*/ 107109 h 641786"/>
                    <a:gd name="connsiteX26" fmla="*/ 677333 w 2396097"/>
                    <a:gd name="connsiteY26" fmla="*/ 5509 h 641786"/>
                    <a:gd name="connsiteX27" fmla="*/ 533400 w 2396097"/>
                    <a:gd name="connsiteY27" fmla="*/ 242576 h 641786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296333 w 2396097"/>
                    <a:gd name="connsiteY23" fmla="*/ 132508 h 641785"/>
                    <a:gd name="connsiteX24" fmla="*/ 431800 w 2396097"/>
                    <a:gd name="connsiteY24" fmla="*/ 454241 h 641785"/>
                    <a:gd name="connsiteX25" fmla="*/ 795866 w 2396097"/>
                    <a:gd name="connsiteY25" fmla="*/ 454241 h 641785"/>
                    <a:gd name="connsiteX26" fmla="*/ 1058333 w 2396097"/>
                    <a:gd name="connsiteY26" fmla="*/ 107108 h 641785"/>
                    <a:gd name="connsiteX27" fmla="*/ 677333 w 2396097"/>
                    <a:gd name="connsiteY27" fmla="*/ 5508 h 641785"/>
                    <a:gd name="connsiteX28" fmla="*/ 533400 w 2396097"/>
                    <a:gd name="connsiteY28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318804 w 2396097"/>
                    <a:gd name="connsiteY22" fmla="*/ 118741 h 641785"/>
                    <a:gd name="connsiteX23" fmla="*/ 431800 w 2396097"/>
                    <a:gd name="connsiteY23" fmla="*/ 454241 h 641785"/>
                    <a:gd name="connsiteX24" fmla="*/ 795866 w 2396097"/>
                    <a:gd name="connsiteY24" fmla="*/ 454241 h 641785"/>
                    <a:gd name="connsiteX25" fmla="*/ 1058333 w 2396097"/>
                    <a:gd name="connsiteY25" fmla="*/ 107108 h 641785"/>
                    <a:gd name="connsiteX26" fmla="*/ 677333 w 2396097"/>
                    <a:gd name="connsiteY26" fmla="*/ 5508 h 641785"/>
                    <a:gd name="connsiteX27" fmla="*/ 533400 w 2396097"/>
                    <a:gd name="connsiteY27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635000 w 2396097"/>
                    <a:gd name="connsiteY21" fmla="*/ 200241 h 641785"/>
                    <a:gd name="connsiteX22" fmla="*/ 431800 w 2396097"/>
                    <a:gd name="connsiteY22" fmla="*/ 454241 h 641785"/>
                    <a:gd name="connsiteX23" fmla="*/ 795866 w 2396097"/>
                    <a:gd name="connsiteY23" fmla="*/ 454241 h 641785"/>
                    <a:gd name="connsiteX24" fmla="*/ 1058333 w 2396097"/>
                    <a:gd name="connsiteY24" fmla="*/ 107108 h 641785"/>
                    <a:gd name="connsiteX25" fmla="*/ 677333 w 2396097"/>
                    <a:gd name="connsiteY25" fmla="*/ 5508 h 641785"/>
                    <a:gd name="connsiteX26" fmla="*/ 533400 w 2396097"/>
                    <a:gd name="connsiteY26" fmla="*/ 242575 h 641785"/>
                    <a:gd name="connsiteX0" fmla="*/ 0 w 2396097"/>
                    <a:gd name="connsiteY0" fmla="*/ 276441 h 641785"/>
                    <a:gd name="connsiteX1" fmla="*/ 389466 w 2396097"/>
                    <a:gd name="connsiteY1" fmla="*/ 191775 h 641785"/>
                    <a:gd name="connsiteX2" fmla="*/ 668866 w 2396097"/>
                    <a:gd name="connsiteY2" fmla="*/ 259508 h 641785"/>
                    <a:gd name="connsiteX3" fmla="*/ 965200 w 2396097"/>
                    <a:gd name="connsiteY3" fmla="*/ 251041 h 641785"/>
                    <a:gd name="connsiteX4" fmla="*/ 1126066 w 2396097"/>
                    <a:gd name="connsiteY4" fmla="*/ 403441 h 641785"/>
                    <a:gd name="connsiteX5" fmla="*/ 1363133 w 2396097"/>
                    <a:gd name="connsiteY5" fmla="*/ 352641 h 641785"/>
                    <a:gd name="connsiteX6" fmla="*/ 1625600 w 2396097"/>
                    <a:gd name="connsiteY6" fmla="*/ 327241 h 641785"/>
                    <a:gd name="connsiteX7" fmla="*/ 1938866 w 2396097"/>
                    <a:gd name="connsiteY7" fmla="*/ 420375 h 641785"/>
                    <a:gd name="connsiteX8" fmla="*/ 2192866 w 2396097"/>
                    <a:gd name="connsiteY8" fmla="*/ 403441 h 641785"/>
                    <a:gd name="connsiteX9" fmla="*/ 2201333 w 2396097"/>
                    <a:gd name="connsiteY9" fmla="*/ 225641 h 641785"/>
                    <a:gd name="connsiteX10" fmla="*/ 2108200 w 2396097"/>
                    <a:gd name="connsiteY10" fmla="*/ 39375 h 641785"/>
                    <a:gd name="connsiteX11" fmla="*/ 1854200 w 2396097"/>
                    <a:gd name="connsiteY11" fmla="*/ 132508 h 641785"/>
                    <a:gd name="connsiteX12" fmla="*/ 1930400 w 2396097"/>
                    <a:gd name="connsiteY12" fmla="*/ 386508 h 641785"/>
                    <a:gd name="connsiteX13" fmla="*/ 2133600 w 2396097"/>
                    <a:gd name="connsiteY13" fmla="*/ 640508 h 641785"/>
                    <a:gd name="connsiteX14" fmla="*/ 2396066 w 2396097"/>
                    <a:gd name="connsiteY14" fmla="*/ 471175 h 641785"/>
                    <a:gd name="connsiteX15" fmla="*/ 2116666 w 2396097"/>
                    <a:gd name="connsiteY15" fmla="*/ 174841 h 641785"/>
                    <a:gd name="connsiteX16" fmla="*/ 2048933 w 2396097"/>
                    <a:gd name="connsiteY16" fmla="*/ 369575 h 641785"/>
                    <a:gd name="connsiteX17" fmla="*/ 1710266 w 2396097"/>
                    <a:gd name="connsiteY17" fmla="*/ 352641 h 641785"/>
                    <a:gd name="connsiteX18" fmla="*/ 1557866 w 2396097"/>
                    <a:gd name="connsiteY18" fmla="*/ 174841 h 641785"/>
                    <a:gd name="connsiteX19" fmla="*/ 1143000 w 2396097"/>
                    <a:gd name="connsiteY19" fmla="*/ 234108 h 641785"/>
                    <a:gd name="connsiteX20" fmla="*/ 982133 w 2396097"/>
                    <a:gd name="connsiteY20" fmla="*/ 386508 h 641785"/>
                    <a:gd name="connsiteX21" fmla="*/ 431800 w 2396097"/>
                    <a:gd name="connsiteY21" fmla="*/ 454241 h 641785"/>
                    <a:gd name="connsiteX22" fmla="*/ 795866 w 2396097"/>
                    <a:gd name="connsiteY22" fmla="*/ 454241 h 641785"/>
                    <a:gd name="connsiteX23" fmla="*/ 1058333 w 2396097"/>
                    <a:gd name="connsiteY23" fmla="*/ 107108 h 641785"/>
                    <a:gd name="connsiteX24" fmla="*/ 677333 w 2396097"/>
                    <a:gd name="connsiteY24" fmla="*/ 5508 h 641785"/>
                    <a:gd name="connsiteX25" fmla="*/ 533400 w 2396097"/>
                    <a:gd name="connsiteY25" fmla="*/ 242575 h 641785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24" fmla="*/ 533400 w 2396097"/>
                    <a:gd name="connsiteY24" fmla="*/ 206028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23" fmla="*/ 1058333 w 2396097"/>
                    <a:gd name="connsiteY23" fmla="*/ 70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22" fmla="*/ 795866 w 2396097"/>
                    <a:gd name="connsiteY22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21" fmla="*/ 431800 w 2396097"/>
                    <a:gd name="connsiteY21" fmla="*/ 417694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20" fmla="*/ 982133 w 2396097"/>
                    <a:gd name="connsiteY20" fmla="*/ 3499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19" fmla="*/ 1143000 w 2396097"/>
                    <a:gd name="connsiteY19" fmla="*/ 197561 h 605238"/>
                    <a:gd name="connsiteX0" fmla="*/ 0 w 2396097"/>
                    <a:gd name="connsiteY0" fmla="*/ 239894 h 605238"/>
                    <a:gd name="connsiteX1" fmla="*/ 389466 w 2396097"/>
                    <a:gd name="connsiteY1" fmla="*/ 155228 h 605238"/>
                    <a:gd name="connsiteX2" fmla="*/ 668866 w 2396097"/>
                    <a:gd name="connsiteY2" fmla="*/ 222961 h 605238"/>
                    <a:gd name="connsiteX3" fmla="*/ 965200 w 2396097"/>
                    <a:gd name="connsiteY3" fmla="*/ 214494 h 605238"/>
                    <a:gd name="connsiteX4" fmla="*/ 1126066 w 2396097"/>
                    <a:gd name="connsiteY4" fmla="*/ 366894 h 605238"/>
                    <a:gd name="connsiteX5" fmla="*/ 1363133 w 2396097"/>
                    <a:gd name="connsiteY5" fmla="*/ 316094 h 605238"/>
                    <a:gd name="connsiteX6" fmla="*/ 1625600 w 2396097"/>
                    <a:gd name="connsiteY6" fmla="*/ 290694 h 605238"/>
                    <a:gd name="connsiteX7" fmla="*/ 1938866 w 2396097"/>
                    <a:gd name="connsiteY7" fmla="*/ 383828 h 605238"/>
                    <a:gd name="connsiteX8" fmla="*/ 2192866 w 2396097"/>
                    <a:gd name="connsiteY8" fmla="*/ 366894 h 605238"/>
                    <a:gd name="connsiteX9" fmla="*/ 2201333 w 2396097"/>
                    <a:gd name="connsiteY9" fmla="*/ 189094 h 605238"/>
                    <a:gd name="connsiteX10" fmla="*/ 2108200 w 2396097"/>
                    <a:gd name="connsiteY10" fmla="*/ 2828 h 605238"/>
                    <a:gd name="connsiteX11" fmla="*/ 1854200 w 2396097"/>
                    <a:gd name="connsiteY11" fmla="*/ 95961 h 605238"/>
                    <a:gd name="connsiteX12" fmla="*/ 1930400 w 2396097"/>
                    <a:gd name="connsiteY12" fmla="*/ 349961 h 605238"/>
                    <a:gd name="connsiteX13" fmla="*/ 2133600 w 2396097"/>
                    <a:gd name="connsiteY13" fmla="*/ 603961 h 605238"/>
                    <a:gd name="connsiteX14" fmla="*/ 2396066 w 2396097"/>
                    <a:gd name="connsiteY14" fmla="*/ 434628 h 605238"/>
                    <a:gd name="connsiteX15" fmla="*/ 2116666 w 2396097"/>
                    <a:gd name="connsiteY15" fmla="*/ 138294 h 605238"/>
                    <a:gd name="connsiteX16" fmla="*/ 2048933 w 2396097"/>
                    <a:gd name="connsiteY16" fmla="*/ 333028 h 605238"/>
                    <a:gd name="connsiteX17" fmla="*/ 1710266 w 2396097"/>
                    <a:gd name="connsiteY17" fmla="*/ 316094 h 605238"/>
                    <a:gd name="connsiteX18" fmla="*/ 1557866 w 2396097"/>
                    <a:gd name="connsiteY18" fmla="*/ 138294 h 605238"/>
                    <a:gd name="connsiteX0" fmla="*/ 0 w 2396779"/>
                    <a:gd name="connsiteY0" fmla="*/ 239894 h 604966"/>
                    <a:gd name="connsiteX1" fmla="*/ 389466 w 2396779"/>
                    <a:gd name="connsiteY1" fmla="*/ 155228 h 604966"/>
                    <a:gd name="connsiteX2" fmla="*/ 668866 w 2396779"/>
                    <a:gd name="connsiteY2" fmla="*/ 222961 h 604966"/>
                    <a:gd name="connsiteX3" fmla="*/ 965200 w 2396779"/>
                    <a:gd name="connsiteY3" fmla="*/ 214494 h 604966"/>
                    <a:gd name="connsiteX4" fmla="*/ 1126066 w 2396779"/>
                    <a:gd name="connsiteY4" fmla="*/ 366894 h 604966"/>
                    <a:gd name="connsiteX5" fmla="*/ 1363133 w 2396779"/>
                    <a:gd name="connsiteY5" fmla="*/ 316094 h 604966"/>
                    <a:gd name="connsiteX6" fmla="*/ 1625600 w 2396779"/>
                    <a:gd name="connsiteY6" fmla="*/ 290694 h 604966"/>
                    <a:gd name="connsiteX7" fmla="*/ 1938866 w 2396779"/>
                    <a:gd name="connsiteY7" fmla="*/ 383828 h 604966"/>
                    <a:gd name="connsiteX8" fmla="*/ 2192866 w 2396779"/>
                    <a:gd name="connsiteY8" fmla="*/ 366894 h 604966"/>
                    <a:gd name="connsiteX9" fmla="*/ 2201333 w 2396779"/>
                    <a:gd name="connsiteY9" fmla="*/ 189094 h 604966"/>
                    <a:gd name="connsiteX10" fmla="*/ 2108200 w 2396779"/>
                    <a:gd name="connsiteY10" fmla="*/ 2828 h 604966"/>
                    <a:gd name="connsiteX11" fmla="*/ 1854200 w 2396779"/>
                    <a:gd name="connsiteY11" fmla="*/ 95961 h 604966"/>
                    <a:gd name="connsiteX12" fmla="*/ 1930400 w 2396779"/>
                    <a:gd name="connsiteY12" fmla="*/ 349961 h 604966"/>
                    <a:gd name="connsiteX13" fmla="*/ 2133600 w 2396779"/>
                    <a:gd name="connsiteY13" fmla="*/ 603961 h 604966"/>
                    <a:gd name="connsiteX14" fmla="*/ 2396066 w 2396779"/>
                    <a:gd name="connsiteY14" fmla="*/ 434628 h 604966"/>
                    <a:gd name="connsiteX15" fmla="*/ 2048933 w 2396779"/>
                    <a:gd name="connsiteY15" fmla="*/ 333028 h 604966"/>
                    <a:gd name="connsiteX16" fmla="*/ 1710266 w 2396779"/>
                    <a:gd name="connsiteY16" fmla="*/ 316094 h 604966"/>
                    <a:gd name="connsiteX17" fmla="*/ 1557866 w 2396779"/>
                    <a:gd name="connsiteY17" fmla="*/ 138294 h 604966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16" fmla="*/ 1557866 w 2408255"/>
                    <a:gd name="connsiteY16" fmla="*/ 1382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  <a:gd name="connsiteX15" fmla="*/ 1710266 w 2408255"/>
                    <a:gd name="connsiteY15" fmla="*/ 316094 h 604985"/>
                    <a:gd name="connsiteX0" fmla="*/ 0 w 2408255"/>
                    <a:gd name="connsiteY0" fmla="*/ 239894 h 604985"/>
                    <a:gd name="connsiteX1" fmla="*/ 389466 w 2408255"/>
                    <a:gd name="connsiteY1" fmla="*/ 155228 h 604985"/>
                    <a:gd name="connsiteX2" fmla="*/ 668866 w 2408255"/>
                    <a:gd name="connsiteY2" fmla="*/ 222961 h 604985"/>
                    <a:gd name="connsiteX3" fmla="*/ 965200 w 2408255"/>
                    <a:gd name="connsiteY3" fmla="*/ 214494 h 604985"/>
                    <a:gd name="connsiteX4" fmla="*/ 1126066 w 2408255"/>
                    <a:gd name="connsiteY4" fmla="*/ 366894 h 604985"/>
                    <a:gd name="connsiteX5" fmla="*/ 1363133 w 2408255"/>
                    <a:gd name="connsiteY5" fmla="*/ 316094 h 604985"/>
                    <a:gd name="connsiteX6" fmla="*/ 1625600 w 2408255"/>
                    <a:gd name="connsiteY6" fmla="*/ 290694 h 604985"/>
                    <a:gd name="connsiteX7" fmla="*/ 1938866 w 2408255"/>
                    <a:gd name="connsiteY7" fmla="*/ 383828 h 604985"/>
                    <a:gd name="connsiteX8" fmla="*/ 2192866 w 2408255"/>
                    <a:gd name="connsiteY8" fmla="*/ 366894 h 604985"/>
                    <a:gd name="connsiteX9" fmla="*/ 2201333 w 2408255"/>
                    <a:gd name="connsiteY9" fmla="*/ 189094 h 604985"/>
                    <a:gd name="connsiteX10" fmla="*/ 2108200 w 2408255"/>
                    <a:gd name="connsiteY10" fmla="*/ 2828 h 604985"/>
                    <a:gd name="connsiteX11" fmla="*/ 1854200 w 2408255"/>
                    <a:gd name="connsiteY11" fmla="*/ 95961 h 604985"/>
                    <a:gd name="connsiteX12" fmla="*/ 1930400 w 2408255"/>
                    <a:gd name="connsiteY12" fmla="*/ 349961 h 604985"/>
                    <a:gd name="connsiteX13" fmla="*/ 2133600 w 2408255"/>
                    <a:gd name="connsiteY13" fmla="*/ 603961 h 604985"/>
                    <a:gd name="connsiteX14" fmla="*/ 2396066 w 2408255"/>
                    <a:gd name="connsiteY14" fmla="*/ 434628 h 604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08255" h="604985">
                      <a:moveTo>
                        <a:pt x="0" y="239894"/>
                      </a:moveTo>
                      <a:cubicBezTo>
                        <a:pt x="138994" y="198972"/>
                        <a:pt x="277988" y="158050"/>
                        <a:pt x="389466" y="155228"/>
                      </a:cubicBezTo>
                      <a:cubicBezTo>
                        <a:pt x="500944" y="152406"/>
                        <a:pt x="572910" y="213083"/>
                        <a:pt x="668866" y="222961"/>
                      </a:cubicBezTo>
                      <a:cubicBezTo>
                        <a:pt x="764822" y="232839"/>
                        <a:pt x="889000" y="190505"/>
                        <a:pt x="965200" y="214494"/>
                      </a:cubicBezTo>
                      <a:cubicBezTo>
                        <a:pt x="1041400" y="238483"/>
                        <a:pt x="1059744" y="349961"/>
                        <a:pt x="1126066" y="366894"/>
                      </a:cubicBezTo>
                      <a:cubicBezTo>
                        <a:pt x="1192388" y="383827"/>
                        <a:pt x="1279877" y="328794"/>
                        <a:pt x="1363133" y="316094"/>
                      </a:cubicBezTo>
                      <a:cubicBezTo>
                        <a:pt x="1446389" y="303394"/>
                        <a:pt x="1529645" y="279405"/>
                        <a:pt x="1625600" y="290694"/>
                      </a:cubicBezTo>
                      <a:cubicBezTo>
                        <a:pt x="1721555" y="301983"/>
                        <a:pt x="1844322" y="371128"/>
                        <a:pt x="1938866" y="383828"/>
                      </a:cubicBezTo>
                      <a:cubicBezTo>
                        <a:pt x="2033410" y="396528"/>
                        <a:pt x="2149122" y="399350"/>
                        <a:pt x="2192866" y="366894"/>
                      </a:cubicBezTo>
                      <a:cubicBezTo>
                        <a:pt x="2236610" y="334438"/>
                        <a:pt x="2215444" y="249772"/>
                        <a:pt x="2201333" y="189094"/>
                      </a:cubicBezTo>
                      <a:cubicBezTo>
                        <a:pt x="2187222" y="128416"/>
                        <a:pt x="2166055" y="18350"/>
                        <a:pt x="2108200" y="2828"/>
                      </a:cubicBezTo>
                      <a:cubicBezTo>
                        <a:pt x="2050345" y="-12694"/>
                        <a:pt x="1883833" y="38105"/>
                        <a:pt x="1854200" y="95961"/>
                      </a:cubicBezTo>
                      <a:cubicBezTo>
                        <a:pt x="1824567" y="153816"/>
                        <a:pt x="1883833" y="265294"/>
                        <a:pt x="1930400" y="349961"/>
                      </a:cubicBezTo>
                      <a:cubicBezTo>
                        <a:pt x="1976967" y="434628"/>
                        <a:pt x="2055989" y="589850"/>
                        <a:pt x="2133600" y="603961"/>
                      </a:cubicBezTo>
                      <a:cubicBezTo>
                        <a:pt x="2211211" y="618072"/>
                        <a:pt x="2466622" y="482606"/>
                        <a:pt x="2396066" y="43462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5223E9F-42BE-CBB9-8B79-88DBC92E932E}"/>
                    </a:ext>
                  </a:extLst>
                </p:cNvPr>
                <p:cNvSpPr/>
                <p:nvPr/>
              </p:nvSpPr>
              <p:spPr>
                <a:xfrm>
                  <a:off x="1162334" y="5061289"/>
                  <a:ext cx="1246141" cy="396307"/>
                </a:xfrm>
                <a:custGeom>
                  <a:avLst/>
                  <a:gdLst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905933 w 2118300"/>
                    <a:gd name="connsiteY6" fmla="*/ 323336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948266 w 2118300"/>
                    <a:gd name="connsiteY5" fmla="*/ 27002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8300"/>
                    <a:gd name="connsiteY0" fmla="*/ 162469 h 411297"/>
                    <a:gd name="connsiteX1" fmla="*/ 423333 w 2118300"/>
                    <a:gd name="connsiteY1" fmla="*/ 323336 h 411297"/>
                    <a:gd name="connsiteX2" fmla="*/ 626533 w 2118300"/>
                    <a:gd name="connsiteY2" fmla="*/ 35469 h 411297"/>
                    <a:gd name="connsiteX3" fmla="*/ 321733 w 2118300"/>
                    <a:gd name="connsiteY3" fmla="*/ 230202 h 411297"/>
                    <a:gd name="connsiteX4" fmla="*/ 872066 w 2118300"/>
                    <a:gd name="connsiteY4" fmla="*/ 391069 h 411297"/>
                    <a:gd name="connsiteX5" fmla="*/ 1047643 w 2118300"/>
                    <a:gd name="connsiteY5" fmla="*/ 30251 h 411297"/>
                    <a:gd name="connsiteX6" fmla="*/ 690620 w 2118300"/>
                    <a:gd name="connsiteY6" fmla="*/ 268089 h 411297"/>
                    <a:gd name="connsiteX7" fmla="*/ 1303866 w 2118300"/>
                    <a:gd name="connsiteY7" fmla="*/ 348736 h 411297"/>
                    <a:gd name="connsiteX8" fmla="*/ 1261533 w 2118300"/>
                    <a:gd name="connsiteY8" fmla="*/ 1602 h 411297"/>
                    <a:gd name="connsiteX9" fmla="*/ 1109133 w 2118300"/>
                    <a:gd name="connsiteY9" fmla="*/ 221736 h 411297"/>
                    <a:gd name="connsiteX10" fmla="*/ 1701800 w 2118300"/>
                    <a:gd name="connsiteY10" fmla="*/ 281002 h 411297"/>
                    <a:gd name="connsiteX11" fmla="*/ 1659466 w 2118300"/>
                    <a:gd name="connsiteY11" fmla="*/ 43936 h 411297"/>
                    <a:gd name="connsiteX12" fmla="*/ 1473200 w 2118300"/>
                    <a:gd name="connsiteY12" fmla="*/ 374136 h 411297"/>
                    <a:gd name="connsiteX13" fmla="*/ 2065866 w 2118300"/>
                    <a:gd name="connsiteY13" fmla="*/ 374136 h 411297"/>
                    <a:gd name="connsiteX14" fmla="*/ 2065866 w 2118300"/>
                    <a:gd name="connsiteY14" fmla="*/ 111669 h 411297"/>
                    <a:gd name="connsiteX15" fmla="*/ 1862666 w 2118300"/>
                    <a:gd name="connsiteY15" fmla="*/ 247136 h 411297"/>
                    <a:gd name="connsiteX0" fmla="*/ 0 w 2116981"/>
                    <a:gd name="connsiteY0" fmla="*/ 162469 h 411297"/>
                    <a:gd name="connsiteX1" fmla="*/ 423333 w 2116981"/>
                    <a:gd name="connsiteY1" fmla="*/ 323336 h 411297"/>
                    <a:gd name="connsiteX2" fmla="*/ 626533 w 2116981"/>
                    <a:gd name="connsiteY2" fmla="*/ 35469 h 411297"/>
                    <a:gd name="connsiteX3" fmla="*/ 321733 w 2116981"/>
                    <a:gd name="connsiteY3" fmla="*/ 230202 h 411297"/>
                    <a:gd name="connsiteX4" fmla="*/ 872066 w 2116981"/>
                    <a:gd name="connsiteY4" fmla="*/ 391069 h 411297"/>
                    <a:gd name="connsiteX5" fmla="*/ 1047643 w 2116981"/>
                    <a:gd name="connsiteY5" fmla="*/ 30251 h 411297"/>
                    <a:gd name="connsiteX6" fmla="*/ 690620 w 2116981"/>
                    <a:gd name="connsiteY6" fmla="*/ 268089 h 411297"/>
                    <a:gd name="connsiteX7" fmla="*/ 1303866 w 2116981"/>
                    <a:gd name="connsiteY7" fmla="*/ 348736 h 411297"/>
                    <a:gd name="connsiteX8" fmla="*/ 1261533 w 2116981"/>
                    <a:gd name="connsiteY8" fmla="*/ 1602 h 411297"/>
                    <a:gd name="connsiteX9" fmla="*/ 1109133 w 2116981"/>
                    <a:gd name="connsiteY9" fmla="*/ 221736 h 411297"/>
                    <a:gd name="connsiteX10" fmla="*/ 1701800 w 2116981"/>
                    <a:gd name="connsiteY10" fmla="*/ 281002 h 411297"/>
                    <a:gd name="connsiteX11" fmla="*/ 1659466 w 2116981"/>
                    <a:gd name="connsiteY11" fmla="*/ 43936 h 411297"/>
                    <a:gd name="connsiteX12" fmla="*/ 1473200 w 2116981"/>
                    <a:gd name="connsiteY12" fmla="*/ 374136 h 411297"/>
                    <a:gd name="connsiteX13" fmla="*/ 2065866 w 2116981"/>
                    <a:gd name="connsiteY13" fmla="*/ 374136 h 411297"/>
                    <a:gd name="connsiteX14" fmla="*/ 2065866 w 2116981"/>
                    <a:gd name="connsiteY14" fmla="*/ 111669 h 411297"/>
                    <a:gd name="connsiteX15" fmla="*/ 1874570 w 2116981"/>
                    <a:gd name="connsiteY15" fmla="*/ 10412 h 411297"/>
                    <a:gd name="connsiteX16" fmla="*/ 1862666 w 2116981"/>
                    <a:gd name="connsiteY16" fmla="*/ 247136 h 411297"/>
                    <a:gd name="connsiteX0" fmla="*/ 0 w 2116981"/>
                    <a:gd name="connsiteY0" fmla="*/ 162469 h 397505"/>
                    <a:gd name="connsiteX1" fmla="*/ 423333 w 2116981"/>
                    <a:gd name="connsiteY1" fmla="*/ 323336 h 397505"/>
                    <a:gd name="connsiteX2" fmla="*/ 626533 w 2116981"/>
                    <a:gd name="connsiteY2" fmla="*/ 35469 h 397505"/>
                    <a:gd name="connsiteX3" fmla="*/ 321733 w 2116981"/>
                    <a:gd name="connsiteY3" fmla="*/ 230202 h 397505"/>
                    <a:gd name="connsiteX4" fmla="*/ 872066 w 2116981"/>
                    <a:gd name="connsiteY4" fmla="*/ 391069 h 397505"/>
                    <a:gd name="connsiteX5" fmla="*/ 1047643 w 2116981"/>
                    <a:gd name="connsiteY5" fmla="*/ 30251 h 397505"/>
                    <a:gd name="connsiteX6" fmla="*/ 690620 w 2116981"/>
                    <a:gd name="connsiteY6" fmla="*/ 268089 h 397505"/>
                    <a:gd name="connsiteX7" fmla="*/ 1303866 w 2116981"/>
                    <a:gd name="connsiteY7" fmla="*/ 348736 h 397505"/>
                    <a:gd name="connsiteX8" fmla="*/ 1261533 w 2116981"/>
                    <a:gd name="connsiteY8" fmla="*/ 1602 h 397505"/>
                    <a:gd name="connsiteX9" fmla="*/ 1109133 w 2116981"/>
                    <a:gd name="connsiteY9" fmla="*/ 221736 h 397505"/>
                    <a:gd name="connsiteX10" fmla="*/ 1701800 w 2116981"/>
                    <a:gd name="connsiteY10" fmla="*/ 281002 h 397505"/>
                    <a:gd name="connsiteX11" fmla="*/ 1473200 w 2116981"/>
                    <a:gd name="connsiteY11" fmla="*/ 374136 h 397505"/>
                    <a:gd name="connsiteX12" fmla="*/ 2065866 w 2116981"/>
                    <a:gd name="connsiteY12" fmla="*/ 374136 h 397505"/>
                    <a:gd name="connsiteX13" fmla="*/ 2065866 w 2116981"/>
                    <a:gd name="connsiteY13" fmla="*/ 111669 h 397505"/>
                    <a:gd name="connsiteX14" fmla="*/ 1874570 w 2116981"/>
                    <a:gd name="connsiteY14" fmla="*/ 10412 h 397505"/>
                    <a:gd name="connsiteX15" fmla="*/ 1862666 w 2116981"/>
                    <a:gd name="connsiteY15" fmla="*/ 247136 h 397505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690620 w 2116981"/>
                    <a:gd name="connsiteY6" fmla="*/ 266891 h 396307"/>
                    <a:gd name="connsiteX7" fmla="*/ 1303866 w 2116981"/>
                    <a:gd name="connsiteY7" fmla="*/ 347538 h 396307"/>
                    <a:gd name="connsiteX8" fmla="*/ 1261533 w 2116981"/>
                    <a:gd name="connsiteY8" fmla="*/ 404 h 396307"/>
                    <a:gd name="connsiteX9" fmla="*/ 1701800 w 2116981"/>
                    <a:gd name="connsiteY9" fmla="*/ 279804 h 396307"/>
                    <a:gd name="connsiteX10" fmla="*/ 1473200 w 2116981"/>
                    <a:gd name="connsiteY10" fmla="*/ 372938 h 396307"/>
                    <a:gd name="connsiteX11" fmla="*/ 2065866 w 2116981"/>
                    <a:gd name="connsiteY11" fmla="*/ 372938 h 396307"/>
                    <a:gd name="connsiteX12" fmla="*/ 2065866 w 2116981"/>
                    <a:gd name="connsiteY12" fmla="*/ 110471 h 396307"/>
                    <a:gd name="connsiteX13" fmla="*/ 1874570 w 2116981"/>
                    <a:gd name="connsiteY13" fmla="*/ 9214 h 396307"/>
                    <a:gd name="connsiteX14" fmla="*/ 1862666 w 2116981"/>
                    <a:gd name="connsiteY14" fmla="*/ 245938 h 396307"/>
                    <a:gd name="connsiteX0" fmla="*/ 0 w 2116981"/>
                    <a:gd name="connsiteY0" fmla="*/ 161271 h 396307"/>
                    <a:gd name="connsiteX1" fmla="*/ 423333 w 2116981"/>
                    <a:gd name="connsiteY1" fmla="*/ 322138 h 396307"/>
                    <a:gd name="connsiteX2" fmla="*/ 626533 w 2116981"/>
                    <a:gd name="connsiteY2" fmla="*/ 34271 h 396307"/>
                    <a:gd name="connsiteX3" fmla="*/ 321733 w 2116981"/>
                    <a:gd name="connsiteY3" fmla="*/ 229004 h 396307"/>
                    <a:gd name="connsiteX4" fmla="*/ 872066 w 2116981"/>
                    <a:gd name="connsiteY4" fmla="*/ 389871 h 396307"/>
                    <a:gd name="connsiteX5" fmla="*/ 1047643 w 2116981"/>
                    <a:gd name="connsiteY5" fmla="*/ 29053 h 396307"/>
                    <a:gd name="connsiteX6" fmla="*/ 1303866 w 2116981"/>
                    <a:gd name="connsiteY6" fmla="*/ 347538 h 396307"/>
                    <a:gd name="connsiteX7" fmla="*/ 1261533 w 2116981"/>
                    <a:gd name="connsiteY7" fmla="*/ 404 h 396307"/>
                    <a:gd name="connsiteX8" fmla="*/ 1701800 w 2116981"/>
                    <a:gd name="connsiteY8" fmla="*/ 279804 h 396307"/>
                    <a:gd name="connsiteX9" fmla="*/ 1473200 w 2116981"/>
                    <a:gd name="connsiteY9" fmla="*/ 372938 h 396307"/>
                    <a:gd name="connsiteX10" fmla="*/ 2065866 w 2116981"/>
                    <a:gd name="connsiteY10" fmla="*/ 372938 h 396307"/>
                    <a:gd name="connsiteX11" fmla="*/ 2065866 w 2116981"/>
                    <a:gd name="connsiteY11" fmla="*/ 110471 h 396307"/>
                    <a:gd name="connsiteX12" fmla="*/ 1874570 w 2116981"/>
                    <a:gd name="connsiteY12" fmla="*/ 9214 h 396307"/>
                    <a:gd name="connsiteX13" fmla="*/ 1862666 w 2116981"/>
                    <a:gd name="connsiteY13" fmla="*/ 245938 h 3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6981" h="396307">
                      <a:moveTo>
                        <a:pt x="0" y="161271"/>
                      </a:moveTo>
                      <a:cubicBezTo>
                        <a:pt x="159455" y="252288"/>
                        <a:pt x="318911" y="343305"/>
                        <a:pt x="423333" y="322138"/>
                      </a:cubicBezTo>
                      <a:cubicBezTo>
                        <a:pt x="527755" y="300971"/>
                        <a:pt x="643466" y="49793"/>
                        <a:pt x="626533" y="34271"/>
                      </a:cubicBezTo>
                      <a:cubicBezTo>
                        <a:pt x="609600" y="18749"/>
                        <a:pt x="280811" y="169737"/>
                        <a:pt x="321733" y="229004"/>
                      </a:cubicBezTo>
                      <a:cubicBezTo>
                        <a:pt x="362655" y="288271"/>
                        <a:pt x="751081" y="423196"/>
                        <a:pt x="872066" y="389871"/>
                      </a:cubicBezTo>
                      <a:cubicBezTo>
                        <a:pt x="993051" y="356546"/>
                        <a:pt x="975676" y="36108"/>
                        <a:pt x="1047643" y="29053"/>
                      </a:cubicBezTo>
                      <a:cubicBezTo>
                        <a:pt x="1119610" y="21998"/>
                        <a:pt x="1268218" y="352313"/>
                        <a:pt x="1303866" y="347538"/>
                      </a:cubicBezTo>
                      <a:cubicBezTo>
                        <a:pt x="1339514" y="342763"/>
                        <a:pt x="1195211" y="11693"/>
                        <a:pt x="1261533" y="404"/>
                      </a:cubicBezTo>
                      <a:cubicBezTo>
                        <a:pt x="1327855" y="-10885"/>
                        <a:pt x="1666522" y="217715"/>
                        <a:pt x="1701800" y="279804"/>
                      </a:cubicBezTo>
                      <a:cubicBezTo>
                        <a:pt x="1737078" y="341893"/>
                        <a:pt x="1412522" y="357416"/>
                        <a:pt x="1473200" y="372938"/>
                      </a:cubicBezTo>
                      <a:cubicBezTo>
                        <a:pt x="1533878" y="388460"/>
                        <a:pt x="1967088" y="416683"/>
                        <a:pt x="2065866" y="372938"/>
                      </a:cubicBezTo>
                      <a:cubicBezTo>
                        <a:pt x="2164644" y="329194"/>
                        <a:pt x="2094988" y="135344"/>
                        <a:pt x="2065866" y="110471"/>
                      </a:cubicBezTo>
                      <a:cubicBezTo>
                        <a:pt x="2036744" y="85598"/>
                        <a:pt x="1908437" y="-13364"/>
                        <a:pt x="1874570" y="9214"/>
                      </a:cubicBezTo>
                      <a:cubicBezTo>
                        <a:pt x="1840703" y="31792"/>
                        <a:pt x="1867410" y="242232"/>
                        <a:pt x="1862666" y="245938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90F0C18-938B-46C1-7374-DC78232A3437}"/>
                    </a:ext>
                  </a:extLst>
                </p:cNvPr>
                <p:cNvSpPr/>
                <p:nvPr/>
              </p:nvSpPr>
              <p:spPr>
                <a:xfrm>
                  <a:off x="1162334" y="2459509"/>
                  <a:ext cx="2328334" cy="376909"/>
                </a:xfrm>
                <a:custGeom>
                  <a:avLst/>
                  <a:gdLst>
                    <a:gd name="connsiteX0" fmla="*/ 0 w 2328334"/>
                    <a:gd name="connsiteY0" fmla="*/ 275309 h 376909"/>
                    <a:gd name="connsiteX1" fmla="*/ 414867 w 2328334"/>
                    <a:gd name="connsiteY1" fmla="*/ 309176 h 376909"/>
                    <a:gd name="connsiteX2" fmla="*/ 448734 w 2328334"/>
                    <a:gd name="connsiteY2" fmla="*/ 46709 h 376909"/>
                    <a:gd name="connsiteX3" fmla="*/ 287867 w 2328334"/>
                    <a:gd name="connsiteY3" fmla="*/ 207576 h 376909"/>
                    <a:gd name="connsiteX4" fmla="*/ 558800 w 2328334"/>
                    <a:gd name="connsiteY4" fmla="*/ 376909 h 376909"/>
                    <a:gd name="connsiteX5" fmla="*/ 778934 w 2328334"/>
                    <a:gd name="connsiteY5" fmla="*/ 207576 h 376909"/>
                    <a:gd name="connsiteX6" fmla="*/ 702734 w 2328334"/>
                    <a:gd name="connsiteY6" fmla="*/ 55176 h 376909"/>
                    <a:gd name="connsiteX7" fmla="*/ 982134 w 2328334"/>
                    <a:gd name="connsiteY7" fmla="*/ 12842 h 376909"/>
                    <a:gd name="connsiteX8" fmla="*/ 1032934 w 2328334"/>
                    <a:gd name="connsiteY8" fmla="*/ 266842 h 376909"/>
                    <a:gd name="connsiteX9" fmla="*/ 812800 w 2328334"/>
                    <a:gd name="connsiteY9" fmla="*/ 300709 h 376909"/>
                    <a:gd name="connsiteX10" fmla="*/ 626534 w 2328334"/>
                    <a:gd name="connsiteY10" fmla="*/ 148309 h 376909"/>
                    <a:gd name="connsiteX11" fmla="*/ 1227667 w 2328334"/>
                    <a:gd name="connsiteY11" fmla="*/ 105976 h 376909"/>
                    <a:gd name="connsiteX12" fmla="*/ 1532467 w 2328334"/>
                    <a:gd name="connsiteY12" fmla="*/ 300709 h 376909"/>
                    <a:gd name="connsiteX13" fmla="*/ 1845734 w 2328334"/>
                    <a:gd name="connsiteY13" fmla="*/ 131376 h 376909"/>
                    <a:gd name="connsiteX14" fmla="*/ 2328334 w 2328334"/>
                    <a:gd name="connsiteY14" fmla="*/ 224509 h 37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28334" h="376909">
                      <a:moveTo>
                        <a:pt x="0" y="275309"/>
                      </a:moveTo>
                      <a:cubicBezTo>
                        <a:pt x="170039" y="311292"/>
                        <a:pt x="340078" y="347276"/>
                        <a:pt x="414867" y="309176"/>
                      </a:cubicBezTo>
                      <a:cubicBezTo>
                        <a:pt x="489656" y="271076"/>
                        <a:pt x="469901" y="63642"/>
                        <a:pt x="448734" y="46709"/>
                      </a:cubicBezTo>
                      <a:cubicBezTo>
                        <a:pt x="427567" y="29776"/>
                        <a:pt x="269523" y="152543"/>
                        <a:pt x="287867" y="207576"/>
                      </a:cubicBezTo>
                      <a:cubicBezTo>
                        <a:pt x="306211" y="262609"/>
                        <a:pt x="476956" y="376909"/>
                        <a:pt x="558800" y="376909"/>
                      </a:cubicBezTo>
                      <a:cubicBezTo>
                        <a:pt x="640644" y="376909"/>
                        <a:pt x="754945" y="261198"/>
                        <a:pt x="778934" y="207576"/>
                      </a:cubicBezTo>
                      <a:cubicBezTo>
                        <a:pt x="802923" y="153954"/>
                        <a:pt x="668867" y="87632"/>
                        <a:pt x="702734" y="55176"/>
                      </a:cubicBezTo>
                      <a:cubicBezTo>
                        <a:pt x="736601" y="22720"/>
                        <a:pt x="927101" y="-22436"/>
                        <a:pt x="982134" y="12842"/>
                      </a:cubicBezTo>
                      <a:cubicBezTo>
                        <a:pt x="1037167" y="48120"/>
                        <a:pt x="1061156" y="218864"/>
                        <a:pt x="1032934" y="266842"/>
                      </a:cubicBezTo>
                      <a:cubicBezTo>
                        <a:pt x="1004712" y="314820"/>
                        <a:pt x="880533" y="320465"/>
                        <a:pt x="812800" y="300709"/>
                      </a:cubicBezTo>
                      <a:cubicBezTo>
                        <a:pt x="745067" y="280954"/>
                        <a:pt x="557390" y="180764"/>
                        <a:pt x="626534" y="148309"/>
                      </a:cubicBezTo>
                      <a:cubicBezTo>
                        <a:pt x="695678" y="115854"/>
                        <a:pt x="1076678" y="80576"/>
                        <a:pt x="1227667" y="105976"/>
                      </a:cubicBezTo>
                      <a:cubicBezTo>
                        <a:pt x="1378656" y="131376"/>
                        <a:pt x="1429456" y="296476"/>
                        <a:pt x="1532467" y="300709"/>
                      </a:cubicBezTo>
                      <a:cubicBezTo>
                        <a:pt x="1635478" y="304942"/>
                        <a:pt x="1713090" y="144076"/>
                        <a:pt x="1845734" y="131376"/>
                      </a:cubicBezTo>
                      <a:cubicBezTo>
                        <a:pt x="1978379" y="118676"/>
                        <a:pt x="2328334" y="224509"/>
                        <a:pt x="2328334" y="224509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FA6B78D-6447-E08D-40C5-ED3289284B50}"/>
                    </a:ext>
                  </a:extLst>
                </p:cNvPr>
                <p:cNvSpPr/>
                <p:nvPr/>
              </p:nvSpPr>
              <p:spPr>
                <a:xfrm>
                  <a:off x="1098738" y="3517322"/>
                  <a:ext cx="2496990" cy="305024"/>
                </a:xfrm>
                <a:custGeom>
                  <a:avLst/>
                  <a:gdLst>
                    <a:gd name="connsiteX0" fmla="*/ 0 w 2498784"/>
                    <a:gd name="connsiteY0" fmla="*/ 389526 h 423393"/>
                    <a:gd name="connsiteX1" fmla="*/ 279400 w 2498784"/>
                    <a:gd name="connsiteY1" fmla="*/ 245593 h 423393"/>
                    <a:gd name="connsiteX2" fmla="*/ 575734 w 2498784"/>
                    <a:gd name="connsiteY2" fmla="*/ 406459 h 423393"/>
                    <a:gd name="connsiteX3" fmla="*/ 905934 w 2498784"/>
                    <a:gd name="connsiteY3" fmla="*/ 211726 h 423393"/>
                    <a:gd name="connsiteX4" fmla="*/ 1219200 w 2498784"/>
                    <a:gd name="connsiteY4" fmla="*/ 355659 h 423393"/>
                    <a:gd name="connsiteX5" fmla="*/ 1591734 w 2498784"/>
                    <a:gd name="connsiteY5" fmla="*/ 84726 h 423393"/>
                    <a:gd name="connsiteX6" fmla="*/ 1913467 w 2498784"/>
                    <a:gd name="connsiteY6" fmla="*/ 313326 h 423393"/>
                    <a:gd name="connsiteX7" fmla="*/ 2302934 w 2498784"/>
                    <a:gd name="connsiteY7" fmla="*/ 59 h 423393"/>
                    <a:gd name="connsiteX8" fmla="*/ 2497667 w 2498784"/>
                    <a:gd name="connsiteY8" fmla="*/ 287926 h 423393"/>
                    <a:gd name="connsiteX9" fmla="*/ 2387600 w 2498784"/>
                    <a:gd name="connsiteY9" fmla="*/ 423393 h 423393"/>
                    <a:gd name="connsiteX0" fmla="*/ 0 w 2785534"/>
                    <a:gd name="connsiteY0" fmla="*/ 389526 h 448793"/>
                    <a:gd name="connsiteX1" fmla="*/ 279400 w 2785534"/>
                    <a:gd name="connsiteY1" fmla="*/ 245593 h 448793"/>
                    <a:gd name="connsiteX2" fmla="*/ 575734 w 2785534"/>
                    <a:gd name="connsiteY2" fmla="*/ 406459 h 448793"/>
                    <a:gd name="connsiteX3" fmla="*/ 905934 w 2785534"/>
                    <a:gd name="connsiteY3" fmla="*/ 211726 h 448793"/>
                    <a:gd name="connsiteX4" fmla="*/ 1219200 w 2785534"/>
                    <a:gd name="connsiteY4" fmla="*/ 355659 h 448793"/>
                    <a:gd name="connsiteX5" fmla="*/ 1591734 w 2785534"/>
                    <a:gd name="connsiteY5" fmla="*/ 84726 h 448793"/>
                    <a:gd name="connsiteX6" fmla="*/ 1913467 w 2785534"/>
                    <a:gd name="connsiteY6" fmla="*/ 313326 h 448793"/>
                    <a:gd name="connsiteX7" fmla="*/ 2302934 w 2785534"/>
                    <a:gd name="connsiteY7" fmla="*/ 59 h 448793"/>
                    <a:gd name="connsiteX8" fmla="*/ 2497667 w 2785534"/>
                    <a:gd name="connsiteY8" fmla="*/ 287926 h 448793"/>
                    <a:gd name="connsiteX9" fmla="*/ 2785534 w 2785534"/>
                    <a:gd name="connsiteY9" fmla="*/ 448793 h 448793"/>
                    <a:gd name="connsiteX0" fmla="*/ 0 w 2785534"/>
                    <a:gd name="connsiteY0" fmla="*/ 389727 h 448994"/>
                    <a:gd name="connsiteX1" fmla="*/ 279400 w 2785534"/>
                    <a:gd name="connsiteY1" fmla="*/ 245794 h 448994"/>
                    <a:gd name="connsiteX2" fmla="*/ 575734 w 2785534"/>
                    <a:gd name="connsiteY2" fmla="*/ 406660 h 448994"/>
                    <a:gd name="connsiteX3" fmla="*/ 905934 w 2785534"/>
                    <a:gd name="connsiteY3" fmla="*/ 211927 h 448994"/>
                    <a:gd name="connsiteX4" fmla="*/ 1219200 w 2785534"/>
                    <a:gd name="connsiteY4" fmla="*/ 355860 h 448994"/>
                    <a:gd name="connsiteX5" fmla="*/ 1591734 w 2785534"/>
                    <a:gd name="connsiteY5" fmla="*/ 84927 h 448994"/>
                    <a:gd name="connsiteX6" fmla="*/ 1913467 w 2785534"/>
                    <a:gd name="connsiteY6" fmla="*/ 313527 h 448994"/>
                    <a:gd name="connsiteX7" fmla="*/ 2302934 w 2785534"/>
                    <a:gd name="connsiteY7" fmla="*/ 260 h 448994"/>
                    <a:gd name="connsiteX8" fmla="*/ 2413000 w 2785534"/>
                    <a:gd name="connsiteY8" fmla="*/ 262727 h 448994"/>
                    <a:gd name="connsiteX9" fmla="*/ 2785534 w 2785534"/>
                    <a:gd name="connsiteY9" fmla="*/ 448994 h 448994"/>
                    <a:gd name="connsiteX0" fmla="*/ 0 w 2827867"/>
                    <a:gd name="connsiteY0" fmla="*/ 389727 h 406802"/>
                    <a:gd name="connsiteX1" fmla="*/ 279400 w 2827867"/>
                    <a:gd name="connsiteY1" fmla="*/ 245794 h 406802"/>
                    <a:gd name="connsiteX2" fmla="*/ 575734 w 2827867"/>
                    <a:gd name="connsiteY2" fmla="*/ 406660 h 406802"/>
                    <a:gd name="connsiteX3" fmla="*/ 905934 w 2827867"/>
                    <a:gd name="connsiteY3" fmla="*/ 211927 h 406802"/>
                    <a:gd name="connsiteX4" fmla="*/ 1219200 w 2827867"/>
                    <a:gd name="connsiteY4" fmla="*/ 355860 h 406802"/>
                    <a:gd name="connsiteX5" fmla="*/ 1591734 w 2827867"/>
                    <a:gd name="connsiteY5" fmla="*/ 84927 h 406802"/>
                    <a:gd name="connsiteX6" fmla="*/ 1913467 w 2827867"/>
                    <a:gd name="connsiteY6" fmla="*/ 313527 h 406802"/>
                    <a:gd name="connsiteX7" fmla="*/ 2302934 w 2827867"/>
                    <a:gd name="connsiteY7" fmla="*/ 260 h 406802"/>
                    <a:gd name="connsiteX8" fmla="*/ 2413000 w 2827867"/>
                    <a:gd name="connsiteY8" fmla="*/ 262727 h 406802"/>
                    <a:gd name="connsiteX9" fmla="*/ 2827867 w 2827867"/>
                    <a:gd name="connsiteY9" fmla="*/ 305060 h 406802"/>
                    <a:gd name="connsiteX0" fmla="*/ 0 w 2802467"/>
                    <a:gd name="connsiteY0" fmla="*/ 389727 h 406802"/>
                    <a:gd name="connsiteX1" fmla="*/ 279400 w 2802467"/>
                    <a:gd name="connsiteY1" fmla="*/ 245794 h 406802"/>
                    <a:gd name="connsiteX2" fmla="*/ 575734 w 2802467"/>
                    <a:gd name="connsiteY2" fmla="*/ 406660 h 406802"/>
                    <a:gd name="connsiteX3" fmla="*/ 905934 w 2802467"/>
                    <a:gd name="connsiteY3" fmla="*/ 211927 h 406802"/>
                    <a:gd name="connsiteX4" fmla="*/ 1219200 w 2802467"/>
                    <a:gd name="connsiteY4" fmla="*/ 355860 h 406802"/>
                    <a:gd name="connsiteX5" fmla="*/ 1591734 w 2802467"/>
                    <a:gd name="connsiteY5" fmla="*/ 84927 h 406802"/>
                    <a:gd name="connsiteX6" fmla="*/ 1913467 w 2802467"/>
                    <a:gd name="connsiteY6" fmla="*/ 313527 h 406802"/>
                    <a:gd name="connsiteX7" fmla="*/ 2302934 w 2802467"/>
                    <a:gd name="connsiteY7" fmla="*/ 260 h 406802"/>
                    <a:gd name="connsiteX8" fmla="*/ 2413000 w 2802467"/>
                    <a:gd name="connsiteY8" fmla="*/ 262727 h 406802"/>
                    <a:gd name="connsiteX9" fmla="*/ 2802467 w 2802467"/>
                    <a:gd name="connsiteY9" fmla="*/ 169593 h 406802"/>
                    <a:gd name="connsiteX0" fmla="*/ 0 w 2802467"/>
                    <a:gd name="connsiteY0" fmla="*/ 322120 h 339195"/>
                    <a:gd name="connsiteX1" fmla="*/ 279400 w 2802467"/>
                    <a:gd name="connsiteY1" fmla="*/ 178187 h 339195"/>
                    <a:gd name="connsiteX2" fmla="*/ 575734 w 2802467"/>
                    <a:gd name="connsiteY2" fmla="*/ 339053 h 339195"/>
                    <a:gd name="connsiteX3" fmla="*/ 905934 w 2802467"/>
                    <a:gd name="connsiteY3" fmla="*/ 144320 h 339195"/>
                    <a:gd name="connsiteX4" fmla="*/ 1219200 w 2802467"/>
                    <a:gd name="connsiteY4" fmla="*/ 288253 h 339195"/>
                    <a:gd name="connsiteX5" fmla="*/ 1591734 w 2802467"/>
                    <a:gd name="connsiteY5" fmla="*/ 17320 h 339195"/>
                    <a:gd name="connsiteX6" fmla="*/ 1913467 w 2802467"/>
                    <a:gd name="connsiteY6" fmla="*/ 245920 h 339195"/>
                    <a:gd name="connsiteX7" fmla="*/ 2133601 w 2802467"/>
                    <a:gd name="connsiteY7" fmla="*/ 387 h 339195"/>
                    <a:gd name="connsiteX8" fmla="*/ 2413000 w 2802467"/>
                    <a:gd name="connsiteY8" fmla="*/ 195120 h 339195"/>
                    <a:gd name="connsiteX9" fmla="*/ 2802467 w 2802467"/>
                    <a:gd name="connsiteY9" fmla="*/ 101986 h 339195"/>
                    <a:gd name="connsiteX0" fmla="*/ 0 w 2802467"/>
                    <a:gd name="connsiteY0" fmla="*/ 304958 h 322033"/>
                    <a:gd name="connsiteX1" fmla="*/ 279400 w 2802467"/>
                    <a:gd name="connsiteY1" fmla="*/ 161025 h 322033"/>
                    <a:gd name="connsiteX2" fmla="*/ 575734 w 2802467"/>
                    <a:gd name="connsiteY2" fmla="*/ 321891 h 322033"/>
                    <a:gd name="connsiteX3" fmla="*/ 905934 w 2802467"/>
                    <a:gd name="connsiteY3" fmla="*/ 127158 h 322033"/>
                    <a:gd name="connsiteX4" fmla="*/ 1219200 w 2802467"/>
                    <a:gd name="connsiteY4" fmla="*/ 271091 h 322033"/>
                    <a:gd name="connsiteX5" fmla="*/ 1591734 w 2802467"/>
                    <a:gd name="connsiteY5" fmla="*/ 158 h 322033"/>
                    <a:gd name="connsiteX6" fmla="*/ 1913467 w 2802467"/>
                    <a:gd name="connsiteY6" fmla="*/ 228758 h 322033"/>
                    <a:gd name="connsiteX7" fmla="*/ 2252134 w 2802467"/>
                    <a:gd name="connsiteY7" fmla="*/ 17091 h 322033"/>
                    <a:gd name="connsiteX8" fmla="*/ 2413000 w 2802467"/>
                    <a:gd name="connsiteY8" fmla="*/ 177958 h 322033"/>
                    <a:gd name="connsiteX9" fmla="*/ 2802467 w 2802467"/>
                    <a:gd name="connsiteY9" fmla="*/ 84824 h 32203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2521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8378 h 305453"/>
                    <a:gd name="connsiteX1" fmla="*/ 279400 w 2802467"/>
                    <a:gd name="connsiteY1" fmla="*/ 144445 h 305453"/>
                    <a:gd name="connsiteX2" fmla="*/ 575734 w 2802467"/>
                    <a:gd name="connsiteY2" fmla="*/ 305311 h 305453"/>
                    <a:gd name="connsiteX3" fmla="*/ 905934 w 2802467"/>
                    <a:gd name="connsiteY3" fmla="*/ 110578 h 305453"/>
                    <a:gd name="connsiteX4" fmla="*/ 1219200 w 2802467"/>
                    <a:gd name="connsiteY4" fmla="*/ 254511 h 305453"/>
                    <a:gd name="connsiteX5" fmla="*/ 1591734 w 2802467"/>
                    <a:gd name="connsiteY5" fmla="*/ 85178 h 305453"/>
                    <a:gd name="connsiteX6" fmla="*/ 1913467 w 2802467"/>
                    <a:gd name="connsiteY6" fmla="*/ 212178 h 305453"/>
                    <a:gd name="connsiteX7" fmla="*/ 2175934 w 2802467"/>
                    <a:gd name="connsiteY7" fmla="*/ 511 h 305453"/>
                    <a:gd name="connsiteX8" fmla="*/ 2413000 w 2802467"/>
                    <a:gd name="connsiteY8" fmla="*/ 161378 h 305453"/>
                    <a:gd name="connsiteX9" fmla="*/ 2802467 w 2802467"/>
                    <a:gd name="connsiteY9" fmla="*/ 68244 h 305453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8202 h 305277"/>
                    <a:gd name="connsiteX1" fmla="*/ 279400 w 2802467"/>
                    <a:gd name="connsiteY1" fmla="*/ 144269 h 305277"/>
                    <a:gd name="connsiteX2" fmla="*/ 575734 w 2802467"/>
                    <a:gd name="connsiteY2" fmla="*/ 305135 h 305277"/>
                    <a:gd name="connsiteX3" fmla="*/ 905934 w 2802467"/>
                    <a:gd name="connsiteY3" fmla="*/ 110402 h 305277"/>
                    <a:gd name="connsiteX4" fmla="*/ 1219200 w 2802467"/>
                    <a:gd name="connsiteY4" fmla="*/ 254335 h 305277"/>
                    <a:gd name="connsiteX5" fmla="*/ 1591734 w 2802467"/>
                    <a:gd name="connsiteY5" fmla="*/ 85002 h 305277"/>
                    <a:gd name="connsiteX6" fmla="*/ 1913467 w 2802467"/>
                    <a:gd name="connsiteY6" fmla="*/ 212002 h 305277"/>
                    <a:gd name="connsiteX7" fmla="*/ 2175934 w 2802467"/>
                    <a:gd name="connsiteY7" fmla="*/ 335 h 305277"/>
                    <a:gd name="connsiteX8" fmla="*/ 2362200 w 2802467"/>
                    <a:gd name="connsiteY8" fmla="*/ 169669 h 305277"/>
                    <a:gd name="connsiteX9" fmla="*/ 2802467 w 2802467"/>
                    <a:gd name="connsiteY9" fmla="*/ 68068 h 305277"/>
                    <a:gd name="connsiteX0" fmla="*/ 0 w 2802467"/>
                    <a:gd name="connsiteY0" fmla="*/ 287977 h 305052"/>
                    <a:gd name="connsiteX1" fmla="*/ 279400 w 2802467"/>
                    <a:gd name="connsiteY1" fmla="*/ 144044 h 305052"/>
                    <a:gd name="connsiteX2" fmla="*/ 575734 w 2802467"/>
                    <a:gd name="connsiteY2" fmla="*/ 304910 h 305052"/>
                    <a:gd name="connsiteX3" fmla="*/ 905934 w 2802467"/>
                    <a:gd name="connsiteY3" fmla="*/ 110177 h 305052"/>
                    <a:gd name="connsiteX4" fmla="*/ 1219200 w 2802467"/>
                    <a:gd name="connsiteY4" fmla="*/ 254110 h 305052"/>
                    <a:gd name="connsiteX5" fmla="*/ 1591734 w 2802467"/>
                    <a:gd name="connsiteY5" fmla="*/ 84777 h 305052"/>
                    <a:gd name="connsiteX6" fmla="*/ 1913467 w 2802467"/>
                    <a:gd name="connsiteY6" fmla="*/ 211777 h 305052"/>
                    <a:gd name="connsiteX7" fmla="*/ 2175934 w 2802467"/>
                    <a:gd name="connsiteY7" fmla="*/ 110 h 305052"/>
                    <a:gd name="connsiteX8" fmla="*/ 2472267 w 2802467"/>
                    <a:gd name="connsiteY8" fmla="*/ 186377 h 305052"/>
                    <a:gd name="connsiteX9" fmla="*/ 2802467 w 2802467"/>
                    <a:gd name="connsiteY9" fmla="*/ 67843 h 305052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  <a:gd name="connsiteX0" fmla="*/ 0 w 2802467"/>
                    <a:gd name="connsiteY0" fmla="*/ 287949 h 305024"/>
                    <a:gd name="connsiteX1" fmla="*/ 279400 w 2802467"/>
                    <a:gd name="connsiteY1" fmla="*/ 144016 h 305024"/>
                    <a:gd name="connsiteX2" fmla="*/ 575734 w 2802467"/>
                    <a:gd name="connsiteY2" fmla="*/ 304882 h 305024"/>
                    <a:gd name="connsiteX3" fmla="*/ 905934 w 2802467"/>
                    <a:gd name="connsiteY3" fmla="*/ 110149 h 305024"/>
                    <a:gd name="connsiteX4" fmla="*/ 1219200 w 2802467"/>
                    <a:gd name="connsiteY4" fmla="*/ 254082 h 305024"/>
                    <a:gd name="connsiteX5" fmla="*/ 1591734 w 2802467"/>
                    <a:gd name="connsiteY5" fmla="*/ 84749 h 305024"/>
                    <a:gd name="connsiteX6" fmla="*/ 1913467 w 2802467"/>
                    <a:gd name="connsiteY6" fmla="*/ 211749 h 305024"/>
                    <a:gd name="connsiteX7" fmla="*/ 2175934 w 2802467"/>
                    <a:gd name="connsiteY7" fmla="*/ 82 h 305024"/>
                    <a:gd name="connsiteX8" fmla="*/ 2472267 w 2802467"/>
                    <a:gd name="connsiteY8" fmla="*/ 186349 h 305024"/>
                    <a:gd name="connsiteX9" fmla="*/ 2802467 w 2802467"/>
                    <a:gd name="connsiteY9" fmla="*/ 67815 h 30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02467" h="305024">
                      <a:moveTo>
                        <a:pt x="0" y="287949"/>
                      </a:moveTo>
                      <a:cubicBezTo>
                        <a:pt x="91722" y="214571"/>
                        <a:pt x="183444" y="141194"/>
                        <a:pt x="279400" y="144016"/>
                      </a:cubicBezTo>
                      <a:cubicBezTo>
                        <a:pt x="375356" y="146838"/>
                        <a:pt x="471312" y="310526"/>
                        <a:pt x="575734" y="304882"/>
                      </a:cubicBezTo>
                      <a:cubicBezTo>
                        <a:pt x="680156" y="299238"/>
                        <a:pt x="798690" y="118616"/>
                        <a:pt x="905934" y="110149"/>
                      </a:cubicBezTo>
                      <a:cubicBezTo>
                        <a:pt x="1013178" y="101682"/>
                        <a:pt x="1104900" y="258315"/>
                        <a:pt x="1219200" y="254082"/>
                      </a:cubicBezTo>
                      <a:cubicBezTo>
                        <a:pt x="1333500" y="249849"/>
                        <a:pt x="1476023" y="91804"/>
                        <a:pt x="1591734" y="84749"/>
                      </a:cubicBezTo>
                      <a:cubicBezTo>
                        <a:pt x="1707445" y="77693"/>
                        <a:pt x="1816101" y="225860"/>
                        <a:pt x="1913467" y="211749"/>
                      </a:cubicBezTo>
                      <a:cubicBezTo>
                        <a:pt x="2010833" y="197638"/>
                        <a:pt x="2082801" y="4315"/>
                        <a:pt x="2175934" y="82"/>
                      </a:cubicBezTo>
                      <a:cubicBezTo>
                        <a:pt x="2269067" y="-4151"/>
                        <a:pt x="2297289" y="158126"/>
                        <a:pt x="2472267" y="186349"/>
                      </a:cubicBezTo>
                      <a:cubicBezTo>
                        <a:pt x="2681111" y="239971"/>
                        <a:pt x="2802467" y="67815"/>
                        <a:pt x="2802467" y="6781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44C3E31-51CE-2406-B5D5-1A4239DAB6F3}"/>
                    </a:ext>
                  </a:extLst>
                </p:cNvPr>
                <p:cNvSpPr/>
                <p:nvPr/>
              </p:nvSpPr>
              <p:spPr>
                <a:xfrm rot="5400000">
                  <a:off x="-1000128" y="3800479"/>
                  <a:ext cx="4217250" cy="187538"/>
                </a:xfrm>
                <a:prstGeom prst="rect">
                  <a:avLst/>
                </a:prstGeom>
                <a:pattFill prst="wdUpDiag">
                  <a:fgClr>
                    <a:schemeClr val="tx1"/>
                  </a:fgClr>
                  <a:bgClr>
                    <a:schemeClr val="bg2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354F48-F488-E90B-D9EE-6C7AB26F693C}"/>
                </a:ext>
              </a:extLst>
            </p:cNvPr>
            <p:cNvCxnSpPr>
              <a:cxnSpLocks/>
            </p:cNvCxnSpPr>
            <p:nvPr/>
          </p:nvCxnSpPr>
          <p:spPr>
            <a:xfrm>
              <a:off x="9592025" y="1141477"/>
              <a:ext cx="0" cy="32321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4A4C3D-0DBD-63D6-7BC9-EEFAB2C60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0300" y="1155293"/>
              <a:ext cx="0" cy="318260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DC01BD-3A0F-5BB8-B0E1-E63E7F30E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1735153" y="2726419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502040204020203"/>
              </a:rPr>
              <a:t>“</a:t>
            </a:r>
            <a:r>
              <a:rPr lang="en-US" i="1" dirty="0">
                <a:latin typeface="Lucida grande" panose="020B0502040204020203"/>
              </a:rPr>
              <a:t>Cooperative</a:t>
            </a:r>
            <a:r>
              <a:rPr lang="en-US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/>
                  <a:t>SFBox</a:t>
                </a:r>
                <a:r>
                  <a:rPr lang="en-US" sz="1600" dirty="0"/>
                  <a:t> numerical problem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Flowchart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Particle-to-field Transform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8" action="ppaction://hlinksldjump"/>
                  </a:rPr>
                  <a:t> derivation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1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1" action="ppaction://hlinksldjump"/>
                  </a:rPr>
                  <a:t>’s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Theory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464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SFBox</a:t>
            </a:r>
            <a:r>
              <a:rPr lang="en-US" dirty="0"/>
              <a:t>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482412" y="5987156"/>
            <a:ext cx="4964439" cy="85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482412" y="5362549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5050656"/>
            <a:ext cx="1627162" cy="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1" y="104745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42910" y="165534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449069" y="3287026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49" y="2298329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21E8-95E8-690D-34CF-89AF52E2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064581"/>
            <a:ext cx="4451773" cy="11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E09B-D750-D814-4DF6-76BE807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8" y="3429000"/>
            <a:ext cx="5973709" cy="172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AF28A-E0C9-21D7-743B-DD1DD134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80" y="3345891"/>
            <a:ext cx="5869209" cy="307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7B2D-BE53-F461-F64B-0BA4A25C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5" y="1153765"/>
            <a:ext cx="4641764" cy="125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CE4F68-FF7E-A2F0-D0B3-8E5B678D8F0B}"/>
              </a:ext>
            </a:extLst>
          </p:cNvPr>
          <p:cNvCxnSpPr/>
          <p:nvPr/>
        </p:nvCxnSpPr>
        <p:spPr>
          <a:xfrm>
            <a:off x="5427133" y="1435643"/>
            <a:ext cx="778934" cy="4529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DD697-F3E2-7D39-8309-8FE17F68A7BC}"/>
              </a:ext>
            </a:extLst>
          </p:cNvPr>
          <p:cNvCxnSpPr>
            <a:cxnSpLocks/>
          </p:cNvCxnSpPr>
          <p:nvPr/>
        </p:nvCxnSpPr>
        <p:spPr>
          <a:xfrm flipV="1">
            <a:off x="5427133" y="1354667"/>
            <a:ext cx="778934" cy="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ED697-8D70-31C0-F90C-DBB776EC2950}"/>
              </a:ext>
            </a:extLst>
          </p:cNvPr>
          <p:cNvCxnSpPr/>
          <p:nvPr/>
        </p:nvCxnSpPr>
        <p:spPr>
          <a:xfrm flipH="1">
            <a:off x="4563374" y="2329132"/>
            <a:ext cx="2087592" cy="953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4D82B-5A08-9813-679F-BB7155DC208D}"/>
              </a:ext>
            </a:extLst>
          </p:cNvPr>
          <p:cNvCxnSpPr>
            <a:cxnSpLocks/>
          </p:cNvCxnSpPr>
          <p:nvPr/>
        </p:nvCxnSpPr>
        <p:spPr>
          <a:xfrm>
            <a:off x="862642" y="3881957"/>
            <a:ext cx="5520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B0852-76BD-3EF3-652E-719E4A723A98}"/>
              </a:ext>
            </a:extLst>
          </p:cNvPr>
          <p:cNvCxnSpPr>
            <a:cxnSpLocks/>
          </p:cNvCxnSpPr>
          <p:nvPr/>
        </p:nvCxnSpPr>
        <p:spPr>
          <a:xfrm>
            <a:off x="2667122" y="5151272"/>
            <a:ext cx="294004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BE9D4E-2101-608D-51A8-F3FAB96D793C}"/>
              </a:ext>
            </a:extLst>
          </p:cNvPr>
          <p:cNvCxnSpPr>
            <a:cxnSpLocks/>
          </p:cNvCxnSpPr>
          <p:nvPr/>
        </p:nvCxnSpPr>
        <p:spPr>
          <a:xfrm flipV="1">
            <a:off x="6706606" y="5226651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753229-2028-66A5-278A-825CDD879CD3}"/>
              </a:ext>
            </a:extLst>
          </p:cNvPr>
          <p:cNvCxnSpPr>
            <a:cxnSpLocks/>
          </p:cNvCxnSpPr>
          <p:nvPr/>
        </p:nvCxnSpPr>
        <p:spPr>
          <a:xfrm flipV="1">
            <a:off x="6801738" y="582327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E8CB-09A5-A4B6-77B8-EF2E4969CB2C}"/>
              </a:ext>
            </a:extLst>
          </p:cNvPr>
          <p:cNvCxnSpPr>
            <a:cxnSpLocks/>
          </p:cNvCxnSpPr>
          <p:nvPr/>
        </p:nvCxnSpPr>
        <p:spPr>
          <a:xfrm flipV="1">
            <a:off x="6801738" y="6456800"/>
            <a:ext cx="979456" cy="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0FE8D0-40A4-64CF-1B8F-51AE9EEEC775}"/>
              </a:ext>
            </a:extLst>
          </p:cNvPr>
          <p:cNvCxnSpPr>
            <a:cxnSpLocks/>
          </p:cNvCxnSpPr>
          <p:nvPr/>
        </p:nvCxnSpPr>
        <p:spPr>
          <a:xfrm>
            <a:off x="4982214" y="1953747"/>
            <a:ext cx="3569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CEDE1-F995-B330-4C42-A916C8C14589}"/>
              </a:ext>
            </a:extLst>
          </p:cNvPr>
          <p:cNvCxnSpPr>
            <a:cxnSpLocks/>
          </p:cNvCxnSpPr>
          <p:nvPr/>
        </p:nvCxnSpPr>
        <p:spPr>
          <a:xfrm>
            <a:off x="4982213" y="2356313"/>
            <a:ext cx="35693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62261-1E9D-D634-7E6F-2C0D7F521730}"/>
              </a:ext>
            </a:extLst>
          </p:cNvPr>
          <p:cNvCxnSpPr>
            <a:cxnSpLocks/>
          </p:cNvCxnSpPr>
          <p:nvPr/>
        </p:nvCxnSpPr>
        <p:spPr>
          <a:xfrm flipV="1">
            <a:off x="10126312" y="4504029"/>
            <a:ext cx="842986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0243CA-491B-D0F1-F0D9-EB6CC76AA107}"/>
              </a:ext>
            </a:extLst>
          </p:cNvPr>
          <p:cNvCxnSpPr>
            <a:cxnSpLocks/>
          </p:cNvCxnSpPr>
          <p:nvPr/>
        </p:nvCxnSpPr>
        <p:spPr>
          <a:xfrm>
            <a:off x="8767163" y="5151272"/>
            <a:ext cx="14436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DA66BA-AEA5-C165-3201-B4B56D202F04}"/>
              </a:ext>
            </a:extLst>
          </p:cNvPr>
          <p:cNvSpPr/>
          <p:nvPr/>
        </p:nvSpPr>
        <p:spPr>
          <a:xfrm>
            <a:off x="9572625" y="5325664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1ED0AA-6F32-008D-C9AD-3E3E8EC79A5E}"/>
              </a:ext>
            </a:extLst>
          </p:cNvPr>
          <p:cNvSpPr/>
          <p:nvPr/>
        </p:nvSpPr>
        <p:spPr>
          <a:xfrm>
            <a:off x="9572625" y="5917065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8FEB8D-7E55-92A5-268A-0516FB3E450F}"/>
              </a:ext>
            </a:extLst>
          </p:cNvPr>
          <p:cNvCxnSpPr>
            <a:cxnSpLocks/>
          </p:cNvCxnSpPr>
          <p:nvPr/>
        </p:nvCxnSpPr>
        <p:spPr>
          <a:xfrm>
            <a:off x="10547805" y="5772384"/>
            <a:ext cx="12822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752F2-7976-E2E5-1CDC-40C0BDBF1D45}"/>
              </a:ext>
            </a:extLst>
          </p:cNvPr>
          <p:cNvSpPr txBox="1"/>
          <p:nvPr/>
        </p:nvSpPr>
        <p:spPr>
          <a:xfrm>
            <a:off x="10667153" y="546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derivation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D734DC-54FC-8C7D-4F04-BF8664FF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12121" b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22" y="3189229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66675" y="3223453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7418785" y="624205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661AE-7183-878F-9D69-B242A9F0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3" y="3379322"/>
            <a:ext cx="4792664" cy="121026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45433A4-FE39-48C0-D062-166579663F10}"/>
              </a:ext>
            </a:extLst>
          </p:cNvPr>
          <p:cNvSpPr/>
          <p:nvPr/>
        </p:nvSpPr>
        <p:spPr>
          <a:xfrm>
            <a:off x="1228725" y="3429000"/>
            <a:ext cx="409575" cy="4095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93323-E372-052D-7061-752E11FB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42067"/>
            <a:ext cx="5890725" cy="14159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E05FF1-8435-D83C-104E-6448468CEF68}"/>
              </a:ext>
            </a:extLst>
          </p:cNvPr>
          <p:cNvCxnSpPr/>
          <p:nvPr/>
        </p:nvCxnSpPr>
        <p:spPr>
          <a:xfrm>
            <a:off x="2571750" y="4688814"/>
            <a:ext cx="0" cy="57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0C13F-4CB6-00E6-CFFF-380A61C69149}"/>
              </a:ext>
            </a:extLst>
          </p:cNvPr>
          <p:cNvCxnSpPr/>
          <p:nvPr/>
        </p:nvCxnSpPr>
        <p:spPr>
          <a:xfrm>
            <a:off x="5905500" y="3223453"/>
            <a:ext cx="0" cy="3634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3CEEE-D359-8FD7-C278-3E9349AE8156}"/>
              </a:ext>
            </a:extLst>
          </p:cNvPr>
          <p:cNvCxnSpPr/>
          <p:nvPr/>
        </p:nvCxnSpPr>
        <p:spPr>
          <a:xfrm flipV="1">
            <a:off x="0" y="3924300"/>
            <a:ext cx="1228725" cy="55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57C04A-1DBC-CD3D-9FAB-765F26F139F1}"/>
              </a:ext>
            </a:extLst>
          </p:cNvPr>
          <p:cNvSpPr txBox="1"/>
          <p:nvPr/>
        </p:nvSpPr>
        <p:spPr>
          <a:xfrm rot="20065615">
            <a:off x="91921" y="4137162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Prev</a:t>
            </a:r>
            <a:r>
              <a:rPr lang="en-US" sz="1400" dirty="0">
                <a:latin typeface="Lucida grande" panose="020B0502040204020203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Straight-forward incorporation of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1166357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Words>1814</Words>
  <Application>Microsoft Office PowerPoint</Application>
  <PresentationFormat>Widescreen</PresentationFormat>
  <Paragraphs>395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Solubility sweep, α=0.40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Propagator, Q_p derivation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159</cp:revision>
  <dcterms:created xsi:type="dcterms:W3CDTF">2022-03-28T18:43:16Z</dcterms:created>
  <dcterms:modified xsi:type="dcterms:W3CDTF">2022-08-30T01:09:55Z</dcterms:modified>
</cp:coreProperties>
</file>